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/>
  <mc:AlternateContent xmlns:mc="http://schemas.openxmlformats.org/markup-compatibility/2006">
    <mc:Choice Requires="x15">
      <x15ac:absPath xmlns:x15ac="http://schemas.microsoft.com/office/spreadsheetml/2010/11/ac" url="https://covgov-my.sharepoint.com/personal/dana_smith_doa_virginia_gov/Documents/Documents/Dana/New Projects/PUM Upgrade-BI  Replacement/CIA-Training/Reviews Complete/"/>
    </mc:Choice>
  </mc:AlternateContent>
  <xr:revisionPtr revIDLastSave="0" documentId="13_ncr:8000000b_{AC592EDB-7E21-497B-8B02-87679077D81A}" xr6:coauthVersionLast="47" xr6:coauthVersionMax="47" xr10:uidLastSave="{00000000-0000-0000-0000-000000000000}"/>
  <bookViews>
    <workbookView xWindow="-108" yWindow="-108" windowWidth="23256" windowHeight="12456" tabRatio="592" activeTab="1" xr2:uid="{F72F8856-4993-42A8-8485-B92788687663}"/>
  </bookViews>
  <sheets>
    <sheet name="Read Me" sheetId="25" r:id="rId1"/>
    <sheet name="Revision History" sheetId="26" r:id="rId2"/>
    <sheet name="Bank Codes" sheetId="27" r:id="rId3"/>
  </sheets>
  <definedNames>
    <definedName name="_xlnm.Print_Area" localSheetId="0">'Read Me'!$A$1:$G$6</definedName>
    <definedName name="_xlnm.Print_Titles" localSheetId="2">'Bank Codes'!$1:$1</definedName>
  </definedNames>
  <calcPr calcId="162913" fullCalcOnLoad="1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25" uniqueCount="98">
  <si>
    <t>Revision Date</t>
  </si>
  <si>
    <t>Summary of Changes</t>
  </si>
  <si>
    <t>Baseline</t>
  </si>
  <si>
    <t>Accounts Receivable Job Aid</t>
  </si>
  <si>
    <t>Bank Codes Overview</t>
  </si>
  <si>
    <t>Cardinal Set ID</t>
  </si>
  <si>
    <t>Cardinal Bank Code</t>
  </si>
  <si>
    <t>Cardinal Bank Code Description</t>
  </si>
  <si>
    <t>STATE</t>
  </si>
  <si>
    <t>Cardinal Disb</t>
  </si>
  <si>
    <t>Powhite Parkway Toll Account</t>
  </si>
  <si>
    <t>Wells Fargo-Elavon Credit Card</t>
  </si>
  <si>
    <t>Wells Fargo - General Acct</t>
  </si>
  <si>
    <t>Wells Fargo Northern VA CC</t>
  </si>
  <si>
    <t>Wells Fargo VRS</t>
  </si>
  <si>
    <t>Wells Fargo Public Asst Pmts</t>
  </si>
  <si>
    <t>Wells Fargo Tax Refund</t>
  </si>
  <si>
    <t>Wells Fargo Medicaid Acct</t>
  </si>
  <si>
    <t>Wells Fargo VRS Checking</t>
  </si>
  <si>
    <t>Wells Fargo VRS Incoming Acct</t>
  </si>
  <si>
    <t>Wells Fargo DHCD AF12</t>
  </si>
  <si>
    <t>Bank of America - General Acct</t>
  </si>
  <si>
    <t>ePayables Bank</t>
  </si>
  <si>
    <t>EPAYABLES</t>
  </si>
  <si>
    <t>Bank of America LGIP</t>
  </si>
  <si>
    <t>Bank of America VPSA</t>
  </si>
  <si>
    <t>Bank of America 9-C</t>
  </si>
  <si>
    <t>Bank of America - S &amp; T</t>
  </si>
  <si>
    <t>Bank of America Lottery</t>
  </si>
  <si>
    <t>Bank of America - WIC - DOH</t>
  </si>
  <si>
    <t>Bank of America - DSS Interntn</t>
  </si>
  <si>
    <t>DOA Local Treasurer Correction</t>
  </si>
  <si>
    <t>Citizens Bank &amp;Trust Co.</t>
  </si>
  <si>
    <t>Citizens &amp; Farmers Bank</t>
  </si>
  <si>
    <t>Union First Market Bank</t>
  </si>
  <si>
    <t>Farmers &amp; Miners</t>
  </si>
  <si>
    <t>TruPoint</t>
  </si>
  <si>
    <t>Skyline National Bank</t>
  </si>
  <si>
    <t>Powell Valley National Bank</t>
  </si>
  <si>
    <t>Chesapeake Bank</t>
  </si>
  <si>
    <t>First Citizens Bank &amp; Trust</t>
  </si>
  <si>
    <t>First Bank and Trust Company</t>
  </si>
  <si>
    <t>Bank of Marion</t>
  </si>
  <si>
    <t>Farmers &amp; Merchants - Craig Co</t>
  </si>
  <si>
    <t>Carter Bank</t>
  </si>
  <si>
    <t>Bank of Charlotte County</t>
  </si>
  <si>
    <t>Bank of Southside Virginia</t>
  </si>
  <si>
    <t>First Bank</t>
  </si>
  <si>
    <t>Benchmark Community Bank</t>
  </si>
  <si>
    <t>Banks used for State deposits are established under the STATE SetID. Agency petty cash banks are established under the agency's SetID (e.g., 151P0) and are not included in this list.</t>
  </si>
  <si>
    <t>Bank codes are used in Cardinal Accounts Receivable to indicate to which bank a deposit was made. This information is transmitted to the Department of Treasury to assist in bank reconciliations.</t>
  </si>
  <si>
    <t>AR326 Bank Code Crosswalk</t>
  </si>
  <si>
    <t>Rev: 9/1/2026</t>
  </si>
  <si>
    <t>Module</t>
  </si>
  <si>
    <t>Cardinal Bank Code Short Description</t>
  </si>
  <si>
    <t>AR</t>
  </si>
  <si>
    <t>AP</t>
  </si>
  <si>
    <t>Y</t>
  </si>
  <si>
    <t>N</t>
  </si>
  <si>
    <t>Wells Fargo -  EDI / ACH</t>
  </si>
  <si>
    <t>Truist Bank - Electronic Fds</t>
  </si>
  <si>
    <t>Wells Fargo DBHDS ACH Cardinal</t>
  </si>
  <si>
    <t>WELLS FARGO VRS INCOMING ELECT</t>
  </si>
  <si>
    <t>WELLS FARGO LGIP</t>
  </si>
  <si>
    <t>WELLS FARGO LGIP OPERATING RES</t>
  </si>
  <si>
    <t>Bank of America DSS Disburseme</t>
  </si>
  <si>
    <t>BOA GENERAL ACCOUNT PFIC</t>
  </si>
  <si>
    <t>BOA LGIP RESERVE PFIC</t>
  </si>
  <si>
    <t>BOA LGIP PFIC</t>
  </si>
  <si>
    <t>BOA DSS SUMMER EBT PROG</t>
  </si>
  <si>
    <t>Truist Bank - General Acct</t>
  </si>
  <si>
    <t>Truist Bank - VEC UI Clearing</t>
  </si>
  <si>
    <t>Truist Bank -VEC Trade Expansn</t>
  </si>
  <si>
    <t>Truist Bank - VEC UCC Clearing</t>
  </si>
  <si>
    <t>Truist Bank - VEC UI Benefits</t>
  </si>
  <si>
    <t>Truist Bank - Cardinal Payroll</t>
  </si>
  <si>
    <t>Truist Bank General</t>
  </si>
  <si>
    <t>Truist Bank VIDA SAVERS RESERV</t>
  </si>
  <si>
    <t>Towne Bank</t>
  </si>
  <si>
    <t>Bank of Clarke</t>
  </si>
  <si>
    <t>National Bank</t>
  </si>
  <si>
    <t>Atlantic Union Bank</t>
  </si>
  <si>
    <t>Blue Ridge Bank VCB</t>
  </si>
  <si>
    <t>FIRST CITIZENS VA CANNABIS CON</t>
  </si>
  <si>
    <t>Burke &amp; Herbert Bank</t>
  </si>
  <si>
    <t>CARTER BANK COVA VIDA</t>
  </si>
  <si>
    <t>United Bank</t>
  </si>
  <si>
    <t>Primis</t>
  </si>
  <si>
    <t>JP MORGAN COV GENERAL ACCT</t>
  </si>
  <si>
    <t>JP MORGAN VEC CLEARING ACCT DE</t>
  </si>
  <si>
    <t>JP MORGAN VEC TRADE</t>
  </si>
  <si>
    <t>JP MORGAN VEC CLEARING ACCT DI</t>
  </si>
  <si>
    <t>JP MORGAN VEC BENEFITS</t>
  </si>
  <si>
    <t>DOA USE ONLY</t>
  </si>
  <si>
    <t>DOA</t>
  </si>
  <si>
    <t>REMIT</t>
  </si>
  <si>
    <t>Commonwealth of Virginia</t>
  </si>
  <si>
    <t>Reviewed and validated in conjunction with the Cardinal system upgrades; updated Bank Codes.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(* #,##0.00_);_(* \(#,##0.00\);_(* &quot;-&quot;??_);_(@_)"/>
    <numFmt numFmtId="165" formatCode="_(* #,##0.00_);_(* \(\ #,##0.00\ \);_(* &quot;-&quot;??_);_(\ @_ \)"/>
    <numFmt numFmtId="170" formatCode="0000"/>
  </numFmts>
  <fonts count="58">
    <font>
      <sz val="11"/>
      <color theme="1"/>
      <name val="Calibri"/>
      <family val="2"/>
      <scheme val="minor"/>
    </font>
    <font>
      <sz val="11"/>
      <color indexed="8"/>
      <name val="Calibri"/>
      <family val="2"/>
    </font>
    <font>
      <sz val="10"/>
      <color indexed="8"/>
      <name val="Arial"/>
      <family val="2"/>
    </font>
    <font>
      <sz val="10"/>
      <name val="MS Sans Serif"/>
      <family val="2"/>
    </font>
    <font>
      <sz val="10"/>
      <name val="Arial"/>
      <family val="2"/>
    </font>
    <font>
      <b/>
      <sz val="10"/>
      <name val="MS Sans Serif"/>
      <family val="2"/>
    </font>
    <font>
      <sz val="11"/>
      <color indexed="9"/>
      <name val="Calibri"/>
      <family val="2"/>
    </font>
    <font>
      <sz val="11"/>
      <color indexed="20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1"/>
      <color indexed="52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10"/>
      <name val="Calibri"/>
      <family val="2"/>
    </font>
    <font>
      <b/>
      <sz val="11"/>
      <color indexed="10"/>
      <name val="Calibri"/>
      <family val="2"/>
    </font>
    <font>
      <b/>
      <sz val="15"/>
      <color indexed="62"/>
      <name val="Calibri"/>
      <family val="2"/>
    </font>
    <font>
      <b/>
      <sz val="13"/>
      <color indexed="62"/>
      <name val="Calibri"/>
      <family val="2"/>
    </font>
    <font>
      <b/>
      <sz val="11"/>
      <color indexed="62"/>
      <name val="Calibri"/>
      <family val="2"/>
    </font>
    <font>
      <sz val="11"/>
      <color indexed="19"/>
      <name val="Calibri"/>
      <family val="2"/>
    </font>
    <font>
      <b/>
      <sz val="18"/>
      <color indexed="62"/>
      <name val="Cambria"/>
      <family val="2"/>
    </font>
    <font>
      <sz val="10"/>
      <color indexed="8"/>
      <name val="Arial"/>
      <family val="2"/>
    </font>
    <font>
      <sz val="10"/>
      <name val="Microsoft Sans Serif"/>
      <family val="2"/>
    </font>
    <font>
      <sz val="10"/>
      <name val="Arial"/>
      <family val="2"/>
    </font>
    <font>
      <sz val="10"/>
      <name val="Arial Unicode MS"/>
      <family val="2"/>
    </font>
    <font>
      <b/>
      <sz val="18"/>
      <color indexed="8"/>
      <name val="Arial"/>
      <family val="2"/>
    </font>
    <font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1"/>
      <color rgb="FF9C0006"/>
      <name val="Calibri"/>
      <family val="2"/>
      <scheme val="minor"/>
    </font>
    <font>
      <b/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1"/>
      <color rgb="FF006100"/>
      <name val="Calibri"/>
      <family val="2"/>
      <scheme val="min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3F3F76"/>
      <name val="Calibri"/>
      <family val="2"/>
      <scheme val="minor"/>
    </font>
    <font>
      <sz val="11"/>
      <color rgb="FFFA7D00"/>
      <name val="Calibri"/>
      <family val="2"/>
      <scheme val="minor"/>
    </font>
    <font>
      <sz val="11"/>
      <color rgb="FF9C6500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Arial"/>
      <family val="2"/>
    </font>
    <font>
      <sz val="9"/>
      <color theme="1"/>
      <name val="Arial"/>
      <family val="2"/>
    </font>
    <font>
      <b/>
      <sz val="11"/>
      <color theme="1"/>
      <name val="Arial"/>
      <family val="2"/>
    </font>
    <font>
      <sz val="12"/>
      <color theme="1"/>
      <name val="Arial"/>
      <family val="2"/>
    </font>
    <font>
      <b/>
      <sz val="12"/>
      <color theme="1"/>
      <name val="Arial"/>
      <family val="2"/>
    </font>
    <font>
      <sz val="14"/>
      <color theme="1"/>
      <name val="Arial"/>
      <family val="2"/>
    </font>
    <font>
      <b/>
      <sz val="14"/>
      <color theme="1"/>
      <name val="Arial"/>
      <family val="2"/>
    </font>
    <font>
      <b/>
      <sz val="13"/>
      <color theme="1"/>
      <name val="Arial"/>
      <family val="2"/>
    </font>
  </fonts>
  <fills count="61">
    <fill>
      <patternFill patternType="none"/>
    </fill>
    <fill>
      <patternFill patternType="gray125"/>
    </fill>
    <fill>
      <patternFill patternType="solid">
        <fgColor indexed="31"/>
      </patternFill>
    </fill>
    <fill>
      <patternFill patternType="solid">
        <fgColor indexed="44"/>
      </patternFill>
    </fill>
    <fill>
      <patternFill patternType="solid">
        <fgColor indexed="45"/>
      </patternFill>
    </fill>
    <fill>
      <patternFill patternType="solid">
        <fgColor indexed="29"/>
      </patternFill>
    </fill>
    <fill>
      <patternFill patternType="solid">
        <fgColor indexed="42"/>
      </patternFill>
    </fill>
    <fill>
      <patternFill patternType="solid">
        <fgColor indexed="26"/>
      </patternFill>
    </fill>
    <fill>
      <patternFill patternType="solid">
        <fgColor indexed="46"/>
      </patternFill>
    </fill>
    <fill>
      <patternFill patternType="solid">
        <fgColor indexed="47"/>
      </patternFill>
    </fill>
    <fill>
      <patternFill patternType="solid">
        <fgColor indexed="27"/>
      </patternFill>
    </fill>
    <fill>
      <patternFill patternType="solid">
        <fgColor indexed="11"/>
      </patternFill>
    </fill>
    <fill>
      <patternFill patternType="solid">
        <fgColor indexed="43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53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56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4"/>
      </patternFill>
    </fill>
    <fill>
      <patternFill patternType="solid">
        <fgColor indexed="22"/>
      </patternFill>
    </fill>
    <fill>
      <patternFill patternType="solid">
        <fgColor indexed="9"/>
      </patternFill>
    </fill>
    <fill>
      <patternFill patternType="solid">
        <fgColor indexed="55"/>
      </patternFill>
    </fill>
    <fill>
      <patternFill patternType="mediumGray">
        <fgColor indexed="22"/>
      </patternFill>
    </fill>
    <fill>
      <patternFill patternType="solid">
        <fgColor indexed="9"/>
        <bgColor indexed="6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4"/>
      </patternFill>
    </fill>
    <fill>
      <patternFill patternType="solid">
        <fgColor theme="5"/>
      </patternFill>
    </fill>
    <fill>
      <patternFill patternType="solid">
        <fgColor theme="6"/>
      </patternFill>
    </fill>
    <fill>
      <patternFill patternType="solid">
        <fgColor theme="7"/>
      </patternFill>
    </fill>
    <fill>
      <patternFill patternType="solid">
        <fgColor theme="8"/>
      </patternFill>
    </fill>
    <fill>
      <patternFill patternType="solid">
        <fgColor theme="9"/>
      </patternFill>
    </fill>
    <fill>
      <patternFill patternType="solid">
        <fgColor rgb="FFFFC7CE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C6EFCE"/>
      </patternFill>
    </fill>
    <fill>
      <patternFill patternType="solid">
        <fgColor rgb="FFFFCC99"/>
      </patternFill>
    </fill>
    <fill>
      <patternFill patternType="solid">
        <fgColor rgb="FFFFEB9C"/>
      </patternFill>
    </fill>
    <fill>
      <patternFill patternType="solid">
        <fgColor rgb="FFFFFFCC"/>
      </patternFill>
    </fill>
    <fill>
      <patternFill patternType="solid">
        <fgColor rgb="FFDCDCDC"/>
        <bgColor indexed="64"/>
      </patternFill>
    </fill>
  </fills>
  <borders count="36">
    <border>
      <left/>
      <right/>
      <top/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56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thick">
        <color indexed="27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medium">
        <color indexed="27"/>
      </bottom>
      <diagonal/>
    </border>
    <border>
      <left/>
      <right/>
      <top/>
      <bottom style="double">
        <color indexed="52"/>
      </bottom>
      <diagonal/>
    </border>
    <border>
      <left/>
      <right/>
      <top/>
      <bottom style="double">
        <color indexed="10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medium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 style="thin">
        <color indexed="56"/>
      </top>
      <bottom style="double">
        <color indexed="56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/>
      <right/>
      <top/>
      <bottom style="double">
        <color rgb="FFFF8001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</borders>
  <cellStyleXfs count="233">
    <xf numFmtId="0" fontId="0" fillId="0" borderId="0"/>
    <xf numFmtId="0" fontId="33" fillId="29" borderId="0" applyNumberFormat="0" applyBorder="0" applyAlignment="0" applyProtection="0"/>
    <xf numFmtId="0" fontId="1" fillId="2" borderId="0" applyNumberFormat="0" applyBorder="0" applyAlignment="0" applyProtection="0"/>
    <xf numFmtId="0" fontId="1" fillId="3" borderId="0" applyNumberFormat="0" applyBorder="0" applyAlignment="0" applyProtection="0"/>
    <xf numFmtId="0" fontId="1" fillId="2" borderId="0" applyNumberFormat="0" applyBorder="0" applyAlignment="0" applyProtection="0"/>
    <xf numFmtId="0" fontId="33" fillId="30" borderId="0" applyNumberFormat="0" applyBorder="0" applyAlignment="0" applyProtection="0"/>
    <xf numFmtId="0" fontId="1" fillId="4" borderId="0" applyNumberFormat="0" applyBorder="0" applyAlignment="0" applyProtection="0"/>
    <xf numFmtId="0" fontId="1" fillId="5" borderId="0" applyNumberFormat="0" applyBorder="0" applyAlignment="0" applyProtection="0"/>
    <xf numFmtId="0" fontId="1" fillId="4" borderId="0" applyNumberFormat="0" applyBorder="0" applyAlignment="0" applyProtection="0"/>
    <xf numFmtId="0" fontId="33" fillId="31" borderId="0" applyNumberFormat="0" applyBorder="0" applyAlignment="0" applyProtection="0"/>
    <xf numFmtId="0" fontId="1" fillId="6" borderId="0" applyNumberFormat="0" applyBorder="0" applyAlignment="0" applyProtection="0"/>
    <xf numFmtId="0" fontId="1" fillId="7" borderId="0" applyNumberFormat="0" applyBorder="0" applyAlignment="0" applyProtection="0"/>
    <xf numFmtId="0" fontId="1" fillId="6" borderId="0" applyNumberFormat="0" applyBorder="0" applyAlignment="0" applyProtection="0"/>
    <xf numFmtId="0" fontId="33" fillId="32" borderId="0" applyNumberFormat="0" applyBorder="0" applyAlignment="0" applyProtection="0"/>
    <xf numFmtId="0" fontId="1" fillId="8" borderId="0" applyNumberFormat="0" applyBorder="0" applyAlignment="0" applyProtection="0"/>
    <xf numFmtId="0" fontId="1" fillId="9" borderId="0" applyNumberFormat="0" applyBorder="0" applyAlignment="0" applyProtection="0"/>
    <xf numFmtId="0" fontId="1" fillId="8" borderId="0" applyNumberFormat="0" applyBorder="0" applyAlignment="0" applyProtection="0"/>
    <xf numFmtId="0" fontId="33" fillId="33" borderId="0" applyNumberFormat="0" applyBorder="0" applyAlignment="0" applyProtection="0"/>
    <xf numFmtId="0" fontId="1" fillId="10" borderId="0" applyNumberFormat="0" applyBorder="0" applyAlignment="0" applyProtection="0"/>
    <xf numFmtId="0" fontId="33" fillId="34" borderId="0" applyNumberFormat="0" applyBorder="0" applyAlignment="0" applyProtection="0"/>
    <xf numFmtId="0" fontId="1" fillId="9" borderId="0" applyNumberFormat="0" applyBorder="0" applyAlignment="0" applyProtection="0"/>
    <xf numFmtId="0" fontId="1" fillId="7" borderId="0" applyNumberFormat="0" applyBorder="0" applyAlignment="0" applyProtection="0"/>
    <xf numFmtId="0" fontId="1" fillId="9" borderId="0" applyNumberFormat="0" applyBorder="0" applyAlignment="0" applyProtection="0"/>
    <xf numFmtId="0" fontId="33" fillId="35" borderId="0" applyNumberFormat="0" applyBorder="0" applyAlignment="0" applyProtection="0"/>
    <xf numFmtId="0" fontId="1" fillId="3" borderId="0" applyNumberFormat="0" applyBorder="0" applyAlignment="0" applyProtection="0"/>
    <xf numFmtId="0" fontId="1" fillId="10" borderId="0" applyNumberFormat="0" applyBorder="0" applyAlignment="0" applyProtection="0"/>
    <xf numFmtId="0" fontId="1" fillId="3" borderId="0" applyNumberFormat="0" applyBorder="0" applyAlignment="0" applyProtection="0"/>
    <xf numFmtId="0" fontId="33" fillId="36" borderId="0" applyNumberFormat="0" applyBorder="0" applyAlignment="0" applyProtection="0"/>
    <xf numFmtId="0" fontId="1" fillId="5" borderId="0" applyNumberFormat="0" applyBorder="0" applyAlignment="0" applyProtection="0"/>
    <xf numFmtId="0" fontId="33" fillId="37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1" borderId="0" applyNumberFormat="0" applyBorder="0" applyAlignment="0" applyProtection="0"/>
    <xf numFmtId="0" fontId="33" fillId="38" borderId="0" applyNumberFormat="0" applyBorder="0" applyAlignment="0" applyProtection="0"/>
    <xf numFmtId="0" fontId="1" fillId="8" borderId="0" applyNumberFormat="0" applyBorder="0" applyAlignment="0" applyProtection="0"/>
    <xf numFmtId="0" fontId="1" fillId="4" borderId="0" applyNumberFormat="0" applyBorder="0" applyAlignment="0" applyProtection="0"/>
    <xf numFmtId="0" fontId="1" fillId="8" borderId="0" applyNumberFormat="0" applyBorder="0" applyAlignment="0" applyProtection="0"/>
    <xf numFmtId="0" fontId="33" fillId="39" borderId="0" applyNumberFormat="0" applyBorder="0" applyAlignment="0" applyProtection="0"/>
    <xf numFmtId="0" fontId="1" fillId="3" borderId="0" applyNumberFormat="0" applyBorder="0" applyAlignment="0" applyProtection="0"/>
    <xf numFmtId="0" fontId="1" fillId="10" borderId="0" applyNumberFormat="0" applyBorder="0" applyAlignment="0" applyProtection="0"/>
    <xf numFmtId="0" fontId="1" fillId="3" borderId="0" applyNumberFormat="0" applyBorder="0" applyAlignment="0" applyProtection="0"/>
    <xf numFmtId="0" fontId="33" fillId="40" borderId="0" applyNumberFormat="0" applyBorder="0" applyAlignment="0" applyProtection="0"/>
    <xf numFmtId="0" fontId="1" fillId="13" borderId="0" applyNumberFormat="0" applyBorder="0" applyAlignment="0" applyProtection="0"/>
    <xf numFmtId="0" fontId="1" fillId="7" borderId="0" applyNumberFormat="0" applyBorder="0" applyAlignment="0" applyProtection="0"/>
    <xf numFmtId="0" fontId="1" fillId="13" borderId="0" applyNumberFormat="0" applyBorder="0" applyAlignment="0" applyProtection="0"/>
    <xf numFmtId="0" fontId="34" fillId="41" borderId="0" applyNumberFormat="0" applyBorder="0" applyAlignment="0" applyProtection="0"/>
    <xf numFmtId="0" fontId="6" fillId="14" borderId="0" applyNumberFormat="0" applyBorder="0" applyAlignment="0" applyProtection="0"/>
    <xf numFmtId="0" fontId="6" fillId="10" borderId="0" applyNumberFormat="0" applyBorder="0" applyAlignment="0" applyProtection="0"/>
    <xf numFmtId="0" fontId="6" fillId="14" borderId="0" applyNumberFormat="0" applyBorder="0" applyAlignment="0" applyProtection="0"/>
    <xf numFmtId="0" fontId="34" fillId="42" borderId="0" applyNumberFormat="0" applyBorder="0" applyAlignment="0" applyProtection="0"/>
    <xf numFmtId="0" fontId="6" fillId="5" borderId="0" applyNumberFormat="0" applyBorder="0" applyAlignment="0" applyProtection="0"/>
    <xf numFmtId="0" fontId="6" fillId="15" borderId="0" applyNumberFormat="0" applyBorder="0" applyAlignment="0" applyProtection="0"/>
    <xf numFmtId="0" fontId="6" fillId="5" borderId="0" applyNumberFormat="0" applyBorder="0" applyAlignment="0" applyProtection="0"/>
    <xf numFmtId="0" fontId="34" fillId="43" borderId="0" applyNumberFormat="0" applyBorder="0" applyAlignment="0" applyProtection="0"/>
    <xf numFmtId="0" fontId="6" fillId="11" borderId="0" applyNumberFormat="0" applyBorder="0" applyAlignment="0" applyProtection="0"/>
    <xf numFmtId="0" fontId="6" fillId="13" borderId="0" applyNumberFormat="0" applyBorder="0" applyAlignment="0" applyProtection="0"/>
    <xf numFmtId="0" fontId="6" fillId="11" borderId="0" applyNumberFormat="0" applyBorder="0" applyAlignment="0" applyProtection="0"/>
    <xf numFmtId="0" fontId="34" fillId="44" borderId="0" applyNumberFormat="0" applyBorder="0" applyAlignment="0" applyProtection="0"/>
    <xf numFmtId="0" fontId="6" fillId="16" borderId="0" applyNumberFormat="0" applyBorder="0" applyAlignment="0" applyProtection="0"/>
    <xf numFmtId="0" fontId="6" fillId="4" borderId="0" applyNumberFormat="0" applyBorder="0" applyAlignment="0" applyProtection="0"/>
    <xf numFmtId="0" fontId="6" fillId="16" borderId="0" applyNumberFormat="0" applyBorder="0" applyAlignment="0" applyProtection="0"/>
    <xf numFmtId="0" fontId="34" fillId="45" borderId="0" applyNumberFormat="0" applyBorder="0" applyAlignment="0" applyProtection="0"/>
    <xf numFmtId="0" fontId="6" fillId="17" borderId="0" applyNumberFormat="0" applyBorder="0" applyAlignment="0" applyProtection="0"/>
    <xf numFmtId="0" fontId="6" fillId="10" borderId="0" applyNumberFormat="0" applyBorder="0" applyAlignment="0" applyProtection="0"/>
    <xf numFmtId="0" fontId="6" fillId="17" borderId="0" applyNumberFormat="0" applyBorder="0" applyAlignment="0" applyProtection="0"/>
    <xf numFmtId="0" fontId="34" fillId="46" borderId="0" applyNumberFormat="0" applyBorder="0" applyAlignment="0" applyProtection="0"/>
    <xf numFmtId="0" fontId="6" fillId="18" borderId="0" applyNumberFormat="0" applyBorder="0" applyAlignment="0" applyProtection="0"/>
    <xf numFmtId="0" fontId="6" fillId="5" borderId="0" applyNumberFormat="0" applyBorder="0" applyAlignment="0" applyProtection="0"/>
    <xf numFmtId="0" fontId="6" fillId="18" borderId="0" applyNumberFormat="0" applyBorder="0" applyAlignment="0" applyProtection="0"/>
    <xf numFmtId="0" fontId="34" fillId="47" borderId="0" applyNumberFormat="0" applyBorder="0" applyAlignment="0" applyProtection="0"/>
    <xf numFmtId="0" fontId="6" fillId="19" borderId="0" applyNumberFormat="0" applyBorder="0" applyAlignment="0" applyProtection="0"/>
    <xf numFmtId="0" fontId="6" fillId="20" borderId="0" applyNumberFormat="0" applyBorder="0" applyAlignment="0" applyProtection="0"/>
    <xf numFmtId="0" fontId="6" fillId="19" borderId="0" applyNumberFormat="0" applyBorder="0" applyAlignment="0" applyProtection="0"/>
    <xf numFmtId="0" fontId="34" fillId="48" borderId="0" applyNumberFormat="0" applyBorder="0" applyAlignment="0" applyProtection="0"/>
    <xf numFmtId="0" fontId="6" fillId="21" borderId="0" applyNumberFormat="0" applyBorder="0" applyAlignment="0" applyProtection="0"/>
    <xf numFmtId="0" fontId="6" fillId="15" borderId="0" applyNumberFormat="0" applyBorder="0" applyAlignment="0" applyProtection="0"/>
    <xf numFmtId="0" fontId="6" fillId="21" borderId="0" applyNumberFormat="0" applyBorder="0" applyAlignment="0" applyProtection="0"/>
    <xf numFmtId="0" fontId="34" fillId="49" borderId="0" applyNumberFormat="0" applyBorder="0" applyAlignment="0" applyProtection="0"/>
    <xf numFmtId="0" fontId="6" fillId="22" borderId="0" applyNumberFormat="0" applyBorder="0" applyAlignment="0" applyProtection="0"/>
    <xf numFmtId="0" fontId="6" fillId="13" borderId="0" applyNumberFormat="0" applyBorder="0" applyAlignment="0" applyProtection="0"/>
    <xf numFmtId="0" fontId="6" fillId="22" borderId="0" applyNumberFormat="0" applyBorder="0" applyAlignment="0" applyProtection="0"/>
    <xf numFmtId="0" fontId="34" fillId="50" borderId="0" applyNumberFormat="0" applyBorder="0" applyAlignment="0" applyProtection="0"/>
    <xf numFmtId="0" fontId="6" fillId="16" borderId="0" applyNumberFormat="0" applyBorder="0" applyAlignment="0" applyProtection="0"/>
    <xf numFmtId="0" fontId="6" fillId="23" borderId="0" applyNumberFormat="0" applyBorder="0" applyAlignment="0" applyProtection="0"/>
    <xf numFmtId="0" fontId="6" fillId="16" borderId="0" applyNumberFormat="0" applyBorder="0" applyAlignment="0" applyProtection="0"/>
    <xf numFmtId="0" fontId="34" fillId="51" borderId="0" applyNumberFormat="0" applyBorder="0" applyAlignment="0" applyProtection="0"/>
    <xf numFmtId="0" fontId="6" fillId="17" borderId="0" applyNumberFormat="0" applyBorder="0" applyAlignment="0" applyProtection="0"/>
    <xf numFmtId="0" fontId="34" fillId="52" borderId="0" applyNumberFormat="0" applyBorder="0" applyAlignment="0" applyProtection="0"/>
    <xf numFmtId="0" fontId="6" fillId="15" borderId="0" applyNumberFormat="0" applyBorder="0" applyAlignment="0" applyProtection="0"/>
    <xf numFmtId="0" fontId="6" fillId="21" borderId="0" applyNumberFormat="0" applyBorder="0" applyAlignment="0" applyProtection="0"/>
    <xf numFmtId="0" fontId="6" fillId="15" borderId="0" applyNumberFormat="0" applyBorder="0" applyAlignment="0" applyProtection="0"/>
    <xf numFmtId="0" fontId="35" fillId="53" borderId="0" applyNumberFormat="0" applyBorder="0" applyAlignment="0" applyProtection="0"/>
    <xf numFmtId="0" fontId="7" fillId="4" borderId="0" applyNumberFormat="0" applyBorder="0" applyAlignment="0" applyProtection="0"/>
    <xf numFmtId="0" fontId="7" fillId="8" borderId="0" applyNumberFormat="0" applyBorder="0" applyAlignment="0" applyProtection="0"/>
    <xf numFmtId="0" fontId="7" fillId="4" borderId="0" applyNumberFormat="0" applyBorder="0" applyAlignment="0" applyProtection="0"/>
    <xf numFmtId="0" fontId="36" fillId="54" borderId="25" applyNumberFormat="0" applyAlignment="0" applyProtection="0"/>
    <xf numFmtId="0" fontId="8" fillId="24" borderId="1" applyNumberFormat="0" applyAlignment="0" applyProtection="0"/>
    <xf numFmtId="0" fontId="22" fillId="25" borderId="1" applyNumberFormat="0" applyAlignment="0" applyProtection="0"/>
    <xf numFmtId="0" fontId="8" fillId="24" borderId="1" applyNumberFormat="0" applyAlignment="0" applyProtection="0"/>
    <xf numFmtId="0" fontId="37" fillId="55" borderId="26" applyNumberFormat="0" applyAlignment="0" applyProtection="0"/>
    <xf numFmtId="0" fontId="9" fillId="26" borderId="2" applyNumberFormat="0" applyAlignment="0" applyProtection="0"/>
    <xf numFmtId="43" fontId="33" fillId="0" borderId="0" applyFont="0" applyFill="0" applyBorder="0" applyAlignment="0" applyProtection="0"/>
    <xf numFmtId="165" fontId="29" fillId="0" borderId="0" applyFont="0" applyFill="0" applyBorder="0" applyAlignment="0" applyProtection="0"/>
    <xf numFmtId="165" fontId="29" fillId="0" borderId="0" applyFont="0" applyFill="0" applyBorder="0" applyAlignment="0" applyProtection="0"/>
    <xf numFmtId="0" fontId="38" fillId="0" borderId="0" applyNumberFormat="0" applyFill="0" applyBorder="0" applyAlignment="0" applyProtection="0"/>
    <xf numFmtId="0" fontId="10" fillId="0" borderId="0" applyNumberFormat="0" applyFill="0" applyBorder="0" applyAlignment="0" applyProtection="0"/>
    <xf numFmtId="0" fontId="39" fillId="56" borderId="0" applyNumberFormat="0" applyBorder="0" applyAlignment="0" applyProtection="0"/>
    <xf numFmtId="0" fontId="11" fillId="6" borderId="0" applyNumberFormat="0" applyBorder="0" applyAlignment="0" applyProtection="0"/>
    <xf numFmtId="0" fontId="11" fillId="10" borderId="0" applyNumberFormat="0" applyBorder="0" applyAlignment="0" applyProtection="0"/>
    <xf numFmtId="0" fontId="11" fillId="6" borderId="0" applyNumberFormat="0" applyBorder="0" applyAlignment="0" applyProtection="0"/>
    <xf numFmtId="0" fontId="40" fillId="0" borderId="27" applyNumberFormat="0" applyFill="0" applyAlignment="0" applyProtection="0"/>
    <xf numFmtId="0" fontId="12" fillId="0" borderId="3" applyNumberFormat="0" applyFill="0" applyAlignment="0" applyProtection="0"/>
    <xf numFmtId="0" fontId="23" fillId="0" borderId="4" applyNumberFormat="0" applyFill="0" applyAlignment="0" applyProtection="0"/>
    <xf numFmtId="0" fontId="12" fillId="0" borderId="3" applyNumberFormat="0" applyFill="0" applyAlignment="0" applyProtection="0"/>
    <xf numFmtId="0" fontId="41" fillId="0" borderId="28" applyNumberFormat="0" applyFill="0" applyAlignment="0" applyProtection="0"/>
    <xf numFmtId="0" fontId="13" fillId="0" borderId="5" applyNumberFormat="0" applyFill="0" applyAlignment="0" applyProtection="0"/>
    <xf numFmtId="0" fontId="24" fillId="0" borderId="6" applyNumberFormat="0" applyFill="0" applyAlignment="0" applyProtection="0"/>
    <xf numFmtId="0" fontId="13" fillId="0" borderId="5" applyNumberFormat="0" applyFill="0" applyAlignment="0" applyProtection="0"/>
    <xf numFmtId="0" fontId="42" fillId="0" borderId="29" applyNumberFormat="0" applyFill="0" applyAlignment="0" applyProtection="0"/>
    <xf numFmtId="0" fontId="14" fillId="0" borderId="7" applyNumberFormat="0" applyFill="0" applyAlignment="0" applyProtection="0"/>
    <xf numFmtId="0" fontId="25" fillId="0" borderId="8" applyNumberFormat="0" applyFill="0" applyAlignment="0" applyProtection="0"/>
    <xf numFmtId="0" fontId="14" fillId="0" borderId="7" applyNumberFormat="0" applyFill="0" applyAlignment="0" applyProtection="0"/>
    <xf numFmtId="0" fontId="42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25" fillId="0" borderId="0" applyNumberFormat="0" applyFill="0" applyBorder="0" applyAlignment="0" applyProtection="0"/>
    <xf numFmtId="0" fontId="14" fillId="0" borderId="0" applyNumberFormat="0" applyFill="0" applyBorder="0" applyAlignment="0" applyProtection="0"/>
    <xf numFmtId="0" fontId="43" fillId="57" borderId="25" applyNumberFormat="0" applyAlignment="0" applyProtection="0"/>
    <xf numFmtId="0" fontId="15" fillId="9" borderId="1" applyNumberFormat="0" applyAlignment="0" applyProtection="0"/>
    <xf numFmtId="0" fontId="15" fillId="12" borderId="1" applyNumberFormat="0" applyAlignment="0" applyProtection="0"/>
    <xf numFmtId="0" fontId="15" fillId="9" borderId="1" applyNumberFormat="0" applyAlignment="0" applyProtection="0"/>
    <xf numFmtId="0" fontId="44" fillId="0" borderId="30" applyNumberFormat="0" applyFill="0" applyAlignment="0" applyProtection="0"/>
    <xf numFmtId="0" fontId="16" fillId="0" borderId="9" applyNumberFormat="0" applyFill="0" applyAlignment="0" applyProtection="0"/>
    <xf numFmtId="0" fontId="21" fillId="0" borderId="10" applyNumberFormat="0" applyFill="0" applyAlignment="0" applyProtection="0"/>
    <xf numFmtId="0" fontId="16" fillId="0" borderId="9" applyNumberFormat="0" applyFill="0" applyAlignment="0" applyProtection="0"/>
    <xf numFmtId="0" fontId="45" fillId="58" borderId="0" applyNumberFormat="0" applyBorder="0" applyAlignment="0" applyProtection="0"/>
    <xf numFmtId="0" fontId="17" fillId="12" borderId="0" applyNumberFormat="0" applyBorder="0" applyAlignment="0" applyProtection="0"/>
    <xf numFmtId="0" fontId="26" fillId="12" borderId="0" applyNumberFormat="0" applyBorder="0" applyAlignment="0" applyProtection="0"/>
    <xf numFmtId="0" fontId="17" fillId="12" borderId="0" applyNumberFormat="0" applyBorder="0" applyAlignment="0" applyProtection="0"/>
    <xf numFmtId="0" fontId="4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4" fillId="0" borderId="0"/>
    <xf numFmtId="0" fontId="3" fillId="0" borderId="0"/>
    <xf numFmtId="0" fontId="3" fillId="0" borderId="0"/>
    <xf numFmtId="0" fontId="3" fillId="0" borderId="0"/>
    <xf numFmtId="0" fontId="33" fillId="0" borderId="0"/>
    <xf numFmtId="0" fontId="33" fillId="0" borderId="0"/>
    <xf numFmtId="0" fontId="3" fillId="0" borderId="0"/>
    <xf numFmtId="0" fontId="4" fillId="0" borderId="0"/>
    <xf numFmtId="0" fontId="3" fillId="0" borderId="0"/>
    <xf numFmtId="0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2" fillId="0" borderId="0"/>
    <xf numFmtId="0" fontId="3" fillId="0" borderId="0"/>
    <xf numFmtId="0" fontId="3" fillId="0" borderId="0"/>
    <xf numFmtId="0" fontId="29" fillId="0" borderId="0"/>
    <xf numFmtId="0" fontId="3" fillId="0" borderId="0"/>
    <xf numFmtId="0" fontId="4" fillId="0" borderId="0"/>
    <xf numFmtId="0" fontId="30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33" fillId="0" borderId="0"/>
    <xf numFmtId="0" fontId="4" fillId="0" borderId="0"/>
    <xf numFmtId="0" fontId="33" fillId="0" borderId="0"/>
    <xf numFmtId="0" fontId="4" fillId="0" borderId="0"/>
    <xf numFmtId="0" fontId="33" fillId="0" borderId="0"/>
    <xf numFmtId="0" fontId="28" fillId="0" borderId="0">
      <alignment vertical="top"/>
    </xf>
    <xf numFmtId="0" fontId="30" fillId="0" borderId="0"/>
    <xf numFmtId="0" fontId="4" fillId="0" borderId="0"/>
    <xf numFmtId="0" fontId="4" fillId="0" borderId="0"/>
    <xf numFmtId="0" fontId="28" fillId="0" borderId="0">
      <alignment vertical="top"/>
    </xf>
    <xf numFmtId="0" fontId="33" fillId="0" borderId="0"/>
    <xf numFmtId="0" fontId="31" fillId="0" borderId="0"/>
    <xf numFmtId="0" fontId="1" fillId="7" borderId="11" applyNumberFormat="0" applyFont="0" applyAlignment="0" applyProtection="0"/>
    <xf numFmtId="0" fontId="33" fillId="59" borderId="31" applyNumberFormat="0" applyFont="0" applyAlignment="0" applyProtection="0"/>
    <xf numFmtId="0" fontId="33" fillId="59" borderId="31" applyNumberFormat="0" applyFont="0" applyAlignment="0" applyProtection="0"/>
    <xf numFmtId="0" fontId="33" fillId="59" borderId="31" applyNumberFormat="0" applyFont="0" applyAlignment="0" applyProtection="0"/>
    <xf numFmtId="0" fontId="46" fillId="54" borderId="32" applyNumberFormat="0" applyAlignment="0" applyProtection="0"/>
    <xf numFmtId="0" fontId="18" fillId="24" borderId="12" applyNumberFormat="0" applyAlignment="0" applyProtection="0"/>
    <xf numFmtId="0" fontId="18" fillId="25" borderId="12" applyNumberFormat="0" applyAlignment="0" applyProtection="0"/>
    <xf numFmtId="0" fontId="18" fillId="24" borderId="12" applyNumberFormat="0" applyAlignment="0" applyProtection="0"/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0" fontId="3" fillId="0" borderId="0" applyNumberFormat="0" applyFont="0" applyFill="0" applyBorder="0" applyAlignment="0" applyProtection="0">
      <alignment horizontal="left"/>
    </xf>
    <xf numFmtId="15" fontId="3" fillId="0" borderId="0" applyFont="0" applyFill="0" applyBorder="0" applyAlignment="0" applyProtection="0"/>
    <xf numFmtId="15" fontId="3" fillId="0" borderId="0" applyFont="0" applyFill="0" applyBorder="0" applyAlignment="0" applyProtection="0"/>
    <xf numFmtId="15" fontId="3" fillId="0" borderId="0" applyFont="0" applyFill="0" applyBorder="0" applyAlignment="0" applyProtection="0"/>
    <xf numFmtId="15" fontId="3" fillId="0" borderId="0" applyFont="0" applyFill="0" applyBorder="0" applyAlignment="0" applyProtection="0"/>
    <xf numFmtId="4" fontId="3" fillId="0" borderId="0" applyFont="0" applyFill="0" applyBorder="0" applyAlignment="0" applyProtection="0"/>
    <xf numFmtId="4" fontId="3" fillId="0" borderId="0" applyFont="0" applyFill="0" applyBorder="0" applyAlignment="0" applyProtection="0"/>
    <xf numFmtId="4" fontId="3" fillId="0" borderId="0" applyFont="0" applyFill="0" applyBorder="0" applyAlignment="0" applyProtection="0"/>
    <xf numFmtId="4" fontId="3" fillId="0" borderId="0" applyFont="0" applyFill="0" applyBorder="0" applyAlignment="0" applyProtection="0"/>
    <xf numFmtId="0" fontId="5" fillId="0" borderId="13">
      <alignment horizontal="center"/>
    </xf>
    <xf numFmtId="0" fontId="5" fillId="0" borderId="13">
      <alignment horizontal="center"/>
    </xf>
    <xf numFmtId="0" fontId="5" fillId="0" borderId="13">
      <alignment horizontal="center"/>
    </xf>
    <xf numFmtId="0" fontId="5" fillId="0" borderId="13">
      <alignment horizontal="center"/>
    </xf>
    <xf numFmtId="0" fontId="5" fillId="0" borderId="13">
      <alignment horizontal="center"/>
    </xf>
    <xf numFmtId="0" fontId="5" fillId="0" borderId="13">
      <alignment horizontal="center"/>
    </xf>
    <xf numFmtId="3" fontId="3" fillId="0" borderId="0" applyFont="0" applyFill="0" applyBorder="0" applyAlignment="0" applyProtection="0"/>
    <xf numFmtId="3" fontId="3" fillId="0" borderId="0" applyFont="0" applyFill="0" applyBorder="0" applyAlignment="0" applyProtection="0"/>
    <xf numFmtId="3" fontId="3" fillId="0" borderId="0" applyFont="0" applyFill="0" applyBorder="0" applyAlignment="0" applyProtection="0"/>
    <xf numFmtId="3" fontId="3" fillId="0" borderId="0" applyFont="0" applyFill="0" applyBorder="0" applyAlignment="0" applyProtection="0"/>
    <xf numFmtId="0" fontId="3" fillId="27" borderId="0" applyNumberFormat="0" applyFont="0" applyBorder="0" applyAlignment="0" applyProtection="0"/>
    <xf numFmtId="0" fontId="3" fillId="27" borderId="0" applyNumberFormat="0" applyFont="0" applyBorder="0" applyAlignment="0" applyProtection="0"/>
    <xf numFmtId="0" fontId="3" fillId="27" borderId="0" applyNumberFormat="0" applyFont="0" applyBorder="0" applyAlignment="0" applyProtection="0"/>
    <xf numFmtId="0" fontId="3" fillId="27" borderId="0" applyNumberFormat="0" applyFont="0" applyBorder="0" applyAlignment="0" applyProtection="0"/>
    <xf numFmtId="0" fontId="47" fillId="0" borderId="0" applyNumberFormat="0" applyFill="0" applyBorder="0" applyAlignment="0" applyProtection="0"/>
    <xf numFmtId="0" fontId="19" fillId="0" borderId="0" applyNumberFormat="0" applyFill="0" applyBorder="0" applyAlignment="0" applyProtection="0"/>
    <xf numFmtId="0" fontId="27" fillId="0" borderId="0" applyNumberFormat="0" applyFill="0" applyBorder="0" applyAlignment="0" applyProtection="0"/>
    <xf numFmtId="0" fontId="19" fillId="0" borderId="0" applyNumberFormat="0" applyFill="0" applyBorder="0" applyAlignment="0" applyProtection="0"/>
    <xf numFmtId="0" fontId="48" fillId="0" borderId="33" applyNumberFormat="0" applyFill="0" applyAlignment="0" applyProtection="0"/>
    <xf numFmtId="0" fontId="20" fillId="0" borderId="14" applyNumberFormat="0" applyFill="0" applyAlignment="0" applyProtection="0"/>
    <xf numFmtId="0" fontId="20" fillId="0" borderId="15" applyNumberFormat="0" applyFill="0" applyAlignment="0" applyProtection="0"/>
    <xf numFmtId="0" fontId="20" fillId="0" borderId="14" applyNumberFormat="0" applyFill="0" applyAlignment="0" applyProtection="0"/>
    <xf numFmtId="0" fontId="49" fillId="0" borderId="0" applyNumberFormat="0" applyFill="0" applyBorder="0" applyAlignment="0" applyProtection="0"/>
    <xf numFmtId="0" fontId="21" fillId="0" borderId="0" applyNumberFormat="0" applyFill="0" applyBorder="0" applyAlignment="0" applyProtection="0"/>
  </cellStyleXfs>
  <cellXfs count="39">
    <xf numFmtId="0" fontId="0" fillId="0" borderId="0" xfId="0"/>
    <xf numFmtId="0" fontId="0" fillId="0" borderId="0" xfId="0" applyAlignment="1">
      <alignment horizontal="center"/>
    </xf>
    <xf numFmtId="0" fontId="50" fillId="0" borderId="0" xfId="0" applyFont="1" applyAlignment="1">
      <alignment horizontal="center" vertical="center" wrapText="1"/>
    </xf>
    <xf numFmtId="0" fontId="50" fillId="0" borderId="0" xfId="0" applyFont="1" applyAlignment="1">
      <alignment wrapText="1"/>
    </xf>
    <xf numFmtId="0" fontId="50" fillId="0" borderId="0" xfId="0" applyFont="1" applyAlignment="1">
      <alignment horizontal="center" wrapText="1"/>
    </xf>
    <xf numFmtId="0" fontId="50" fillId="0" borderId="0" xfId="0" applyFont="1" applyAlignment="1">
      <alignment vertical="center" wrapText="1"/>
    </xf>
    <xf numFmtId="0" fontId="50" fillId="28" borderId="0" xfId="0" applyFont="1" applyFill="1" applyAlignment="1">
      <alignment vertical="center" wrapText="1"/>
    </xf>
    <xf numFmtId="0" fontId="50" fillId="0" borderId="0" xfId="0" applyFont="1" applyAlignment="1">
      <alignment horizontal="left" vertical="center" wrapText="1"/>
    </xf>
    <xf numFmtId="0" fontId="51" fillId="0" borderId="0" xfId="0" applyFont="1" applyAlignment="1">
      <alignment horizontal="left" wrapText="1"/>
    </xf>
    <xf numFmtId="0" fontId="52" fillId="0" borderId="0" xfId="0" applyFont="1" applyAlignment="1">
      <alignment vertical="center" wrapText="1"/>
    </xf>
    <xf numFmtId="0" fontId="48" fillId="0" borderId="0" xfId="0" applyFont="1" applyAlignment="1">
      <alignment horizontal="center"/>
    </xf>
    <xf numFmtId="14" fontId="0" fillId="0" borderId="0" xfId="0" applyNumberFormat="1" applyAlignment="1">
      <alignment horizontal="center"/>
    </xf>
    <xf numFmtId="0" fontId="53" fillId="0" borderId="0" xfId="0" applyFont="1"/>
    <xf numFmtId="0" fontId="54" fillId="60" borderId="16" xfId="0" applyFont="1" applyFill="1" applyBorder="1" applyAlignment="1">
      <alignment horizontal="center" vertical="center" wrapText="1"/>
    </xf>
    <xf numFmtId="0" fontId="53" fillId="0" borderId="16" xfId="0" applyFont="1" applyBorder="1" applyAlignment="1">
      <alignment horizontal="center"/>
    </xf>
    <xf numFmtId="0" fontId="55" fillId="0" borderId="0" xfId="0" applyFont="1"/>
    <xf numFmtId="0" fontId="55" fillId="0" borderId="0" xfId="0" applyFont="1" applyAlignment="1">
      <alignment horizontal="center"/>
    </xf>
    <xf numFmtId="0" fontId="32" fillId="28" borderId="0" xfId="0" applyFont="1" applyFill="1" applyAlignment="1">
      <alignment horizontal="right" vertical="center" wrapText="1"/>
    </xf>
    <xf numFmtId="0" fontId="56" fillId="28" borderId="0" xfId="0" applyFont="1" applyFill="1" applyAlignment="1">
      <alignment horizontal="right" wrapText="1"/>
    </xf>
    <xf numFmtId="0" fontId="57" fillId="0" borderId="17" xfId="0" applyFont="1" applyBorder="1" applyAlignment="1">
      <alignment horizontal="left" vertical="center" wrapText="1"/>
    </xf>
    <xf numFmtId="0" fontId="57" fillId="0" borderId="18" xfId="0" applyFont="1" applyBorder="1" applyAlignment="1">
      <alignment horizontal="left" vertical="center" wrapText="1"/>
    </xf>
    <xf numFmtId="0" fontId="57" fillId="0" borderId="19" xfId="0" applyFont="1" applyBorder="1" applyAlignment="1">
      <alignment horizontal="left" vertical="center" wrapText="1"/>
    </xf>
    <xf numFmtId="0" fontId="50" fillId="28" borderId="20" xfId="0" applyFont="1" applyFill="1" applyBorder="1" applyAlignment="1">
      <alignment horizontal="left" vertical="center" wrapText="1"/>
    </xf>
    <xf numFmtId="0" fontId="50" fillId="28" borderId="0" xfId="0" applyFont="1" applyFill="1" applyBorder="1" applyAlignment="1">
      <alignment horizontal="left" vertical="center" wrapText="1"/>
    </xf>
    <xf numFmtId="0" fontId="50" fillId="28" borderId="21" xfId="0" applyFont="1" applyFill="1" applyBorder="1" applyAlignment="1">
      <alignment horizontal="left" vertical="center" wrapText="1"/>
    </xf>
    <xf numFmtId="0" fontId="50" fillId="28" borderId="22" xfId="0" applyFont="1" applyFill="1" applyBorder="1" applyAlignment="1">
      <alignment horizontal="left" vertical="center" wrapText="1"/>
    </xf>
    <xf numFmtId="0" fontId="50" fillId="28" borderId="23" xfId="0" applyFont="1" applyFill="1" applyBorder="1" applyAlignment="1">
      <alignment horizontal="left" vertical="center" wrapText="1"/>
    </xf>
    <xf numFmtId="0" fontId="50" fillId="28" borderId="24" xfId="0" applyFont="1" applyFill="1" applyBorder="1" applyAlignment="1">
      <alignment horizontal="left" vertical="center" wrapText="1"/>
    </xf>
    <xf numFmtId="0" fontId="54" fillId="60" borderId="34" xfId="0" applyFont="1" applyFill="1" applyBorder="1" applyAlignment="1">
      <alignment horizontal="center" vertical="center" wrapText="1"/>
    </xf>
    <xf numFmtId="0" fontId="54" fillId="60" borderId="17" xfId="0" applyFont="1" applyFill="1" applyBorder="1" applyAlignment="1">
      <alignment horizontal="center" vertical="center" wrapText="1"/>
    </xf>
    <xf numFmtId="0" fontId="54" fillId="60" borderId="19" xfId="0" applyFont="1" applyFill="1" applyBorder="1" applyAlignment="1">
      <alignment horizontal="center" vertical="center" wrapText="1"/>
    </xf>
    <xf numFmtId="0" fontId="54" fillId="60" borderId="35" xfId="0" applyFont="1" applyFill="1" applyBorder="1" applyAlignment="1">
      <alignment horizontal="center" vertical="center" wrapText="1"/>
    </xf>
    <xf numFmtId="0" fontId="53" fillId="0" borderId="16" xfId="0" applyFont="1" applyBorder="1" applyAlignment="1">
      <alignment horizontal="left"/>
    </xf>
    <xf numFmtId="0" fontId="53" fillId="0" borderId="35" xfId="0" applyFont="1" applyBorder="1" applyAlignment="1">
      <alignment horizontal="center"/>
    </xf>
    <xf numFmtId="170" fontId="54" fillId="60" borderId="34" xfId="0" applyNumberFormat="1" applyFont="1" applyFill="1" applyBorder="1" applyAlignment="1">
      <alignment horizontal="center" vertical="center" wrapText="1"/>
    </xf>
    <xf numFmtId="170" fontId="54" fillId="60" borderId="35" xfId="0" applyNumberFormat="1" applyFont="1" applyFill="1" applyBorder="1" applyAlignment="1">
      <alignment horizontal="center" vertical="center" wrapText="1"/>
    </xf>
    <xf numFmtId="170" fontId="53" fillId="0" borderId="35" xfId="0" applyNumberFormat="1" applyFont="1" applyBorder="1" applyAlignment="1">
      <alignment horizontal="center"/>
    </xf>
    <xf numFmtId="170" fontId="53" fillId="0" borderId="16" xfId="0" applyNumberFormat="1" applyFont="1" applyBorder="1" applyAlignment="1">
      <alignment horizontal="center"/>
    </xf>
    <xf numFmtId="0" fontId="54" fillId="60" borderId="16" xfId="0" applyFont="1" applyFill="1" applyBorder="1" applyAlignment="1">
      <alignment horizontal="center" vertical="center" wrapText="1"/>
    </xf>
  </cellXfs>
  <cellStyles count="233">
    <cellStyle name="20% - Accent1" xfId="1" builtinId="30" customBuiltin="1"/>
    <cellStyle name="20% - Accent1 2" xfId="2" xr:uid="{6B20368D-CAA9-4AC3-9ED0-A019A24F5261}"/>
    <cellStyle name="20% - Accent1 2 2" xfId="3" xr:uid="{4924891D-CA87-4D18-8DBC-A0E0653DEE74}"/>
    <cellStyle name="20% - Accent1 2 3" xfId="4" xr:uid="{964F8CFD-61C3-45E3-A479-B9C511B39FFB}"/>
    <cellStyle name="20% - Accent2" xfId="5" builtinId="34" customBuiltin="1"/>
    <cellStyle name="20% - Accent2 2" xfId="6" xr:uid="{FB59DDE0-74FF-42AA-89CA-2B14543DF752}"/>
    <cellStyle name="20% - Accent2 2 2" xfId="7" xr:uid="{1BFC1891-7159-4E3E-A713-7BE9DD46010A}"/>
    <cellStyle name="20% - Accent2 2 3" xfId="8" xr:uid="{F9AA0096-D72E-4372-AF3A-0FFEF561303B}"/>
    <cellStyle name="20% - Accent3" xfId="9" builtinId="38" customBuiltin="1"/>
    <cellStyle name="20% - Accent3 2" xfId="10" xr:uid="{AE3F35AE-C123-4BDA-A70B-9DCDC3CAFEDC}"/>
    <cellStyle name="20% - Accent3 2 2" xfId="11" xr:uid="{492A85F9-06AD-433C-8159-5AB285E838DD}"/>
    <cellStyle name="20% - Accent3 2 3" xfId="12" xr:uid="{65F2948B-BD40-46F0-9DCC-A3414CCEFA6A}"/>
    <cellStyle name="20% - Accent4" xfId="13" builtinId="42" customBuiltin="1"/>
    <cellStyle name="20% - Accent4 2" xfId="14" xr:uid="{3FA167C8-B8CF-486F-971C-8AE0347E981C}"/>
    <cellStyle name="20% - Accent4 2 2" xfId="15" xr:uid="{BA6F72BE-C57A-451F-862D-31D436479D1C}"/>
    <cellStyle name="20% - Accent4 2 3" xfId="16" xr:uid="{8069245C-80EB-4D48-B0B9-A6ECC7695D39}"/>
    <cellStyle name="20% - Accent5" xfId="17" builtinId="46" customBuiltin="1"/>
    <cellStyle name="20% - Accent5 2" xfId="18" xr:uid="{BB828FF6-35F8-4AEB-A91E-D03F51C95D36}"/>
    <cellStyle name="20% - Accent6" xfId="19" builtinId="50" customBuiltin="1"/>
    <cellStyle name="20% - Accent6 2" xfId="20" xr:uid="{0ED0B5D2-7EF8-4055-8F91-4F4D12CC72AB}"/>
    <cellStyle name="20% - Accent6 2 2" xfId="21" xr:uid="{AD56EFFA-8E41-4E05-8007-4DBB20DA90AD}"/>
    <cellStyle name="20% - Accent6 2 3" xfId="22" xr:uid="{6FB0F547-3258-40C0-A24B-177C8359CF4E}"/>
    <cellStyle name="40% - Accent1" xfId="23" builtinId="31" customBuiltin="1"/>
    <cellStyle name="40% - Accent1 2" xfId="24" xr:uid="{F1CE3AB3-FDF7-48DA-83E6-E18D66436DF7}"/>
    <cellStyle name="40% - Accent1 2 2" xfId="25" xr:uid="{943789DE-24D7-409A-B2F4-6F9DBF6E05A5}"/>
    <cellStyle name="40% - Accent1 2 3" xfId="26" xr:uid="{F7AE56DB-B474-4497-B1B5-4D0832E59BA0}"/>
    <cellStyle name="40% - Accent2" xfId="27" builtinId="35" customBuiltin="1"/>
    <cellStyle name="40% - Accent2 2" xfId="28" xr:uid="{FAFEF5A4-A83E-465F-928C-E39BEBA1A789}"/>
    <cellStyle name="40% - Accent3" xfId="29" builtinId="39" customBuiltin="1"/>
    <cellStyle name="40% - Accent3 2" xfId="30" xr:uid="{1788142D-0CDB-4C76-9342-E3A3C864936B}"/>
    <cellStyle name="40% - Accent3 2 2" xfId="31" xr:uid="{6B7555F5-E730-4D1D-B26D-3EB2DEB40DB0}"/>
    <cellStyle name="40% - Accent3 2 3" xfId="32" xr:uid="{65EC9BDB-AC14-41EB-A119-8D8F2684D589}"/>
    <cellStyle name="40% - Accent4" xfId="33" builtinId="43" customBuiltin="1"/>
    <cellStyle name="40% - Accent4 2" xfId="34" xr:uid="{73A13CB4-D7BC-445C-B991-A6428EE409C6}"/>
    <cellStyle name="40% - Accent4 2 2" xfId="35" xr:uid="{91286F73-60B5-41DA-BF37-BBD962AEA113}"/>
    <cellStyle name="40% - Accent4 2 3" xfId="36" xr:uid="{018EAA29-786C-4FD0-A230-07D1E9B45D6D}"/>
    <cellStyle name="40% - Accent5" xfId="37" builtinId="47" customBuiltin="1"/>
    <cellStyle name="40% - Accent5 2" xfId="38" xr:uid="{7DD81405-87EC-4548-B636-A4B471FD2C98}"/>
    <cellStyle name="40% - Accent5 2 2" xfId="39" xr:uid="{EED2B268-4F56-44B4-8F7D-D837119BAF07}"/>
    <cellStyle name="40% - Accent5 2 3" xfId="40" xr:uid="{6CF5A324-F499-4256-8482-CB0CA2CE7C38}"/>
    <cellStyle name="40% - Accent6" xfId="41" builtinId="51" customBuiltin="1"/>
    <cellStyle name="40% - Accent6 2" xfId="42" xr:uid="{9FD157A0-E89A-4B2B-8136-0573170134CB}"/>
    <cellStyle name="40% - Accent6 2 2" xfId="43" xr:uid="{DEE6CFC6-81F3-4B5E-AC36-BC4C2794281B}"/>
    <cellStyle name="40% - Accent6 2 3" xfId="44" xr:uid="{28569827-7503-498C-84C7-E0A44E99DC36}"/>
    <cellStyle name="60% - Accent1" xfId="45" builtinId="32" customBuiltin="1"/>
    <cellStyle name="60% - Accent1 2" xfId="46" xr:uid="{6BF4074C-1B5A-4EED-B308-EC3979F19B39}"/>
    <cellStyle name="60% - Accent1 2 2" xfId="47" xr:uid="{BAEB1931-3F42-4298-9EEA-BCB89F4A7597}"/>
    <cellStyle name="60% - Accent1 2 3" xfId="48" xr:uid="{409B4086-14D6-4CD5-BBFA-DC09830A7317}"/>
    <cellStyle name="60% - Accent2" xfId="49" builtinId="36" customBuiltin="1"/>
    <cellStyle name="60% - Accent2 2" xfId="50" xr:uid="{241280B4-7121-4BDE-BE7C-9E75B44B8914}"/>
    <cellStyle name="60% - Accent2 2 2" xfId="51" xr:uid="{4FDA1AFF-72D2-4331-B4DE-80140744405F}"/>
    <cellStyle name="60% - Accent2 2 3" xfId="52" xr:uid="{0ECB1448-6C9A-4AC0-A3F6-4A460D203BC0}"/>
    <cellStyle name="60% - Accent3" xfId="53" builtinId="40" customBuiltin="1"/>
    <cellStyle name="60% - Accent3 2" xfId="54" xr:uid="{3DA912E6-3919-44A9-9C47-43451C997F1B}"/>
    <cellStyle name="60% - Accent3 2 2" xfId="55" xr:uid="{B5D69D87-772C-434F-AAEC-14420E2C5183}"/>
    <cellStyle name="60% - Accent3 2 3" xfId="56" xr:uid="{16023163-E34C-47A4-83F2-D1120561CC70}"/>
    <cellStyle name="60% - Accent4" xfId="57" builtinId="44" customBuiltin="1"/>
    <cellStyle name="60% - Accent4 2" xfId="58" xr:uid="{804E920C-8C51-49A4-930D-5D8EC623D852}"/>
    <cellStyle name="60% - Accent4 2 2" xfId="59" xr:uid="{9D9C473E-AC72-4FF1-AD9D-59B3D0C3115C}"/>
    <cellStyle name="60% - Accent4 2 3" xfId="60" xr:uid="{1103A591-36F7-45B8-AB5D-F3BFF04B3609}"/>
    <cellStyle name="60% - Accent5" xfId="61" builtinId="48" customBuiltin="1"/>
    <cellStyle name="60% - Accent5 2" xfId="62" xr:uid="{2BFD4C5E-1908-4C47-B416-06C6DD2E5E2E}"/>
    <cellStyle name="60% - Accent5 2 2" xfId="63" xr:uid="{7687C2BB-180B-4540-8A18-5AAE9373D644}"/>
    <cellStyle name="60% - Accent5 2 3" xfId="64" xr:uid="{3C25E95D-367F-4026-B5F0-2CE45FD84169}"/>
    <cellStyle name="60% - Accent6" xfId="65" builtinId="52" customBuiltin="1"/>
    <cellStyle name="60% - Accent6 2" xfId="66" xr:uid="{737480A8-5242-42B4-B953-42B4954A1E5F}"/>
    <cellStyle name="60% - Accent6 2 2" xfId="67" xr:uid="{D7D8AE58-15AB-43E7-B208-FEFE447602C3}"/>
    <cellStyle name="60% - Accent6 2 3" xfId="68" xr:uid="{2F5AC3D2-4A90-4628-B3B6-EA02C7C83AD6}"/>
    <cellStyle name="Accent1" xfId="69" builtinId="29" customBuiltin="1"/>
    <cellStyle name="Accent1 2" xfId="70" xr:uid="{4012922C-7C5A-4255-8D0F-DD662AF991B5}"/>
    <cellStyle name="Accent1 2 2" xfId="71" xr:uid="{0B8D478E-6A67-4E99-B135-A79B39311A3F}"/>
    <cellStyle name="Accent1 2 3" xfId="72" xr:uid="{23A6C0F3-6165-42C5-9FDA-11AF4F8F108E}"/>
    <cellStyle name="Accent2" xfId="73" builtinId="33" customBuiltin="1"/>
    <cellStyle name="Accent2 2" xfId="74" xr:uid="{151A8BE2-574B-4F8F-A552-3F38C44DD931}"/>
    <cellStyle name="Accent2 2 2" xfId="75" xr:uid="{1645E8B2-2AC7-41CD-B479-C008276F21CC}"/>
    <cellStyle name="Accent2 2 3" xfId="76" xr:uid="{EB6A14D2-D20B-47C8-886D-9CB8FD3BD8FD}"/>
    <cellStyle name="Accent3" xfId="77" builtinId="37" customBuiltin="1"/>
    <cellStyle name="Accent3 2" xfId="78" xr:uid="{0087B8FA-0DB1-469B-BC7C-D734F56D7511}"/>
    <cellStyle name="Accent3 2 2" xfId="79" xr:uid="{A20E3DE8-506F-4533-B718-3FBA1EB4A169}"/>
    <cellStyle name="Accent3 2 3" xfId="80" xr:uid="{5967F476-6432-4192-B997-27402F9F5B45}"/>
    <cellStyle name="Accent4" xfId="81" builtinId="41" customBuiltin="1"/>
    <cellStyle name="Accent4 2" xfId="82" xr:uid="{FD5C8448-6BD1-4F51-AEEC-CEDDD3635715}"/>
    <cellStyle name="Accent4 2 2" xfId="83" xr:uid="{E2790403-2690-40C6-AD5E-FB2F0A3BE44E}"/>
    <cellStyle name="Accent4 2 3" xfId="84" xr:uid="{65F4D5B1-D14D-481A-92EA-EA90A705BF8F}"/>
    <cellStyle name="Accent5" xfId="85" builtinId="45" customBuiltin="1"/>
    <cellStyle name="Accent5 2" xfId="86" xr:uid="{B46343AC-9367-4D13-A1E5-1FC44AB198FC}"/>
    <cellStyle name="Accent6" xfId="87" builtinId="49" customBuiltin="1"/>
    <cellStyle name="Accent6 2" xfId="88" xr:uid="{B7C4B8E4-454B-4D58-9795-82DF9C546CAC}"/>
    <cellStyle name="Accent6 2 2" xfId="89" xr:uid="{37E8EFBB-1C16-4AEE-AAA0-B6345A262866}"/>
    <cellStyle name="Accent6 2 3" xfId="90" xr:uid="{E8CE7207-9AB5-4E9A-A094-14FE6A85F7CD}"/>
    <cellStyle name="Bad" xfId="91" builtinId="27" customBuiltin="1"/>
    <cellStyle name="Bad 2" xfId="92" xr:uid="{5EB18075-FFF1-43F7-AE53-A2E17770E6A1}"/>
    <cellStyle name="Bad 2 2" xfId="93" xr:uid="{28DEC686-2ECA-4027-A300-A7494C7E1712}"/>
    <cellStyle name="Bad 2 3" xfId="94" xr:uid="{FBD9E625-34B3-4088-9A1B-BD08E898D31A}"/>
    <cellStyle name="Calculation" xfId="95" builtinId="22" customBuiltin="1"/>
    <cellStyle name="Calculation 2" xfId="96" xr:uid="{0E8832A2-3F77-4515-A02E-68F9B085ACC7}"/>
    <cellStyle name="Calculation 2 2" xfId="97" xr:uid="{057840E4-733F-4627-9DAF-C3E33BA5DF33}"/>
    <cellStyle name="Calculation 2 3" xfId="98" xr:uid="{064C82A3-27FA-4D5E-82A5-68A545C60DD0}"/>
    <cellStyle name="Check Cell" xfId="99" builtinId="23" customBuiltin="1"/>
    <cellStyle name="Check Cell 2" xfId="100" xr:uid="{EA9F6330-DAEF-4DB9-AE49-CA897BD19A96}"/>
    <cellStyle name="Comma 2" xfId="101" xr:uid="{A9AFB97C-156D-4A18-B244-E1359F3C7D96}"/>
    <cellStyle name="Comma 2 2" xfId="102" xr:uid="{49CFB9BA-B565-4149-92C9-C82086672375}"/>
    <cellStyle name="Comma 2 3" xfId="103" xr:uid="{7B90C96B-6306-44EB-B15C-7EB0FDDF1045}"/>
    <cellStyle name="Explanatory Text" xfId="104" builtinId="53" customBuiltin="1"/>
    <cellStyle name="Explanatory Text 2" xfId="105" xr:uid="{00F89C3F-990A-4B27-9BE7-947FE27FEE4D}"/>
    <cellStyle name="Good" xfId="106" builtinId="26" customBuiltin="1"/>
    <cellStyle name="Good 2" xfId="107" xr:uid="{23EBFD50-AE91-4E90-BBE1-4CCB5C4B2845}"/>
    <cellStyle name="Good 2 2" xfId="108" xr:uid="{F2B3867A-D400-4628-A67F-EB709A82DC5E}"/>
    <cellStyle name="Good 2 3" xfId="109" xr:uid="{B26F7D05-CF6B-4D31-84D3-497D776A6348}"/>
    <cellStyle name="Heading 1" xfId="110" builtinId="16" customBuiltin="1"/>
    <cellStyle name="Heading 1 2" xfId="111" xr:uid="{D3B24950-0FEC-4039-87C2-793EF52B3E10}"/>
    <cellStyle name="Heading 1 2 2" xfId="112" xr:uid="{F6F28A28-B955-4238-91F9-CF13B5763994}"/>
    <cellStyle name="Heading 1 2 3" xfId="113" xr:uid="{AECA3F26-1160-487D-994B-963B3E039DE0}"/>
    <cellStyle name="Heading 2" xfId="114" builtinId="17" customBuiltin="1"/>
    <cellStyle name="Heading 2 2" xfId="115" xr:uid="{C6FF2BA2-CD89-40D4-99F8-DF1A1B8DCEB9}"/>
    <cellStyle name="Heading 2 2 2" xfId="116" xr:uid="{0FF822FD-7F27-406D-86E7-BDBEB585DA18}"/>
    <cellStyle name="Heading 2 2 3" xfId="117" xr:uid="{76EE93A5-B72F-4F44-8C53-CA75DA1632C3}"/>
    <cellStyle name="Heading 3" xfId="118" builtinId="18" customBuiltin="1"/>
    <cellStyle name="Heading 3 2" xfId="119" xr:uid="{368C4A90-5FC3-4E22-A826-42BD73D17D14}"/>
    <cellStyle name="Heading 3 2 2" xfId="120" xr:uid="{B18CE7E9-A302-4E21-91AF-64A76D1EA9BA}"/>
    <cellStyle name="Heading 3 2 3" xfId="121" xr:uid="{1061089A-8B30-4202-89CB-87C59A710588}"/>
    <cellStyle name="Heading 4" xfId="122" builtinId="19" customBuiltin="1"/>
    <cellStyle name="Heading 4 2" xfId="123" xr:uid="{458AE81C-4271-4397-8081-2073E637AF3F}"/>
    <cellStyle name="Heading 4 2 2" xfId="124" xr:uid="{F9845626-E242-4F7D-A603-D0A3DFFC0E32}"/>
    <cellStyle name="Heading 4 2 3" xfId="125" xr:uid="{DA2A60B9-8099-4354-B41B-777F7D0914A3}"/>
    <cellStyle name="Input" xfId="126" builtinId="20" customBuiltin="1"/>
    <cellStyle name="Input 2" xfId="127" xr:uid="{A099A4CE-B785-4888-80DD-7DE3F95E5F5D}"/>
    <cellStyle name="Input 2 2" xfId="128" xr:uid="{168B56C1-1955-4672-B3D5-3F7F92D197FE}"/>
    <cellStyle name="Input 2 3" xfId="129" xr:uid="{25875B23-DF7A-4320-941D-9DA041EB4FD3}"/>
    <cellStyle name="Linked Cell" xfId="130" builtinId="24" customBuiltin="1"/>
    <cellStyle name="Linked Cell 2" xfId="131" xr:uid="{67835CFF-85E9-44BE-B92C-EA56E6D0430D}"/>
    <cellStyle name="Linked Cell 2 2" xfId="132" xr:uid="{C309EB19-C666-4B41-9E16-2B45DA03BDC1}"/>
    <cellStyle name="Linked Cell 2 3" xfId="133" xr:uid="{441221DA-B778-4F16-9790-445A3E2A442D}"/>
    <cellStyle name="Neutral" xfId="134" builtinId="28" customBuiltin="1"/>
    <cellStyle name="Neutral 2" xfId="135" xr:uid="{6E95B0E3-8255-4DEE-B073-1CDCFAD03746}"/>
    <cellStyle name="Neutral 2 2" xfId="136" xr:uid="{C38BA93F-9AFD-4F93-B470-F6AC2575AFDB}"/>
    <cellStyle name="Neutral 2 3" xfId="137" xr:uid="{2A49D75B-8CDF-4010-9C7C-4E48610EF1C3}"/>
    <cellStyle name="Normal" xfId="0" builtinId="0"/>
    <cellStyle name="Normal 10 2 2" xfId="138" xr:uid="{5520FDC8-B1F7-4E61-BB43-E18F143D33F9}"/>
    <cellStyle name="Normal 2" xfId="139" xr:uid="{91910466-8E36-4B5B-B263-141021AC3822}"/>
    <cellStyle name="Normal 2 10" xfId="140" xr:uid="{8BAC6BD6-E050-4F68-B6BD-A4B47BC64A5B}"/>
    <cellStyle name="Normal 2 2" xfId="141" xr:uid="{C6B72047-D453-4F2B-B20D-B93BCF021C84}"/>
    <cellStyle name="Normal 2 2 2" xfId="142" xr:uid="{8A69E34A-0F5B-44E2-9DA4-63A539E550E8}"/>
    <cellStyle name="Normal 2 2 2 2" xfId="143" xr:uid="{C8702536-8D37-41FE-9E2A-D14988E4953A}"/>
    <cellStyle name="Normal 2 2 2 3" xfId="144" xr:uid="{42047BEF-ED22-4081-9673-A88CFE3EA02E}"/>
    <cellStyle name="Normal 2 2 3" xfId="145" xr:uid="{7D3BA9DE-186E-4A00-81E4-4EF789346F56}"/>
    <cellStyle name="Normal 2 2 3 2" xfId="146" xr:uid="{2739BFD6-1F8C-424B-B8FA-5803CC11A0CA}"/>
    <cellStyle name="Normal 2 2 3 3" xfId="147" xr:uid="{4C3C6FF7-CADA-4DA8-BBEC-F0AE41658291}"/>
    <cellStyle name="Normal 2 2 4" xfId="148" xr:uid="{13CB6F9E-1D7C-4B07-9A47-9203ED522AC5}"/>
    <cellStyle name="Normal 2 3" xfId="149" xr:uid="{2ABEB0D3-C0B8-4149-8D45-BA2BB7947AE6}"/>
    <cellStyle name="Normal 2 3 2" xfId="150" xr:uid="{F27C99FE-66F3-441F-AF0E-CF386E3BFBE7}"/>
    <cellStyle name="Normal 2 3 3" xfId="151" xr:uid="{D3011EA1-BA56-40AF-96FD-59B45F591DC5}"/>
    <cellStyle name="Normal 2 4" xfId="152" xr:uid="{417FF48F-DEAB-4199-B217-F22850D26251}"/>
    <cellStyle name="Normal 2 5" xfId="153" xr:uid="{0F840EC4-0ECC-4281-ABF3-709E12A686D3}"/>
    <cellStyle name="Normal 2 5 2" xfId="154" xr:uid="{FAD82178-4FAE-450A-9171-32E271070AAD}"/>
    <cellStyle name="Normal 2 6" xfId="155" xr:uid="{879937C4-995B-4948-B258-CF396D7EE907}"/>
    <cellStyle name="Normal 3" xfId="156" xr:uid="{C8B3DECB-F616-45FE-BF69-EEB81DD34E8E}"/>
    <cellStyle name="Normal 3 2" xfId="157" xr:uid="{69769840-DAF1-4444-86E2-AF86C405D6E7}"/>
    <cellStyle name="Normal 3 2 2" xfId="158" xr:uid="{44E30DA0-2AAD-456C-8FF6-9D7CCAE277F6}"/>
    <cellStyle name="Normal 3 2 3" xfId="159" xr:uid="{FAE2D06A-7A13-4CC0-B67B-7E21F1BFA734}"/>
    <cellStyle name="Normal 3 3" xfId="160" xr:uid="{63389A16-E60C-47DD-95E2-D1FE2C8FA249}"/>
    <cellStyle name="Normal 3 3 2" xfId="161" xr:uid="{78890689-9203-4AF2-8F94-1CF13C01AF33}"/>
    <cellStyle name="Normal 3 3 3" xfId="162" xr:uid="{08ECDACA-8428-42AC-AF69-010FB46950E8}"/>
    <cellStyle name="Normal 3 4" xfId="163" xr:uid="{D2D231A2-A37A-499F-9D12-C55C626C99FB}"/>
    <cellStyle name="Normal 3 4 2" xfId="164" xr:uid="{F79FCC5D-378C-4BD7-A10E-6EDD7A2DC618}"/>
    <cellStyle name="Normal 3 4 2 2" xfId="165" xr:uid="{09FF108B-F2D8-47A7-824B-4AA39CD33AAF}"/>
    <cellStyle name="Normal 3 4 3" xfId="166" xr:uid="{8185A5B7-A803-4B38-BE8B-4C7F3344D46D}"/>
    <cellStyle name="Normal 3 5" xfId="167" xr:uid="{45E8745F-DA2F-49ED-8B92-8CB7E9EB88B6}"/>
    <cellStyle name="Normal 4" xfId="168" xr:uid="{D06395C5-3505-485F-9778-B755D35AE91D}"/>
    <cellStyle name="Normal 4 2" xfId="169" xr:uid="{AE517ADF-5E44-4994-A9BA-645FA708F518}"/>
    <cellStyle name="Normal 4 3" xfId="170" xr:uid="{712CDCC3-5DE1-4FA2-AB49-CB7D9B394CFC}"/>
    <cellStyle name="Normal 5" xfId="171" xr:uid="{93C37AC2-20DA-4BA2-B927-B0984C98F75D}"/>
    <cellStyle name="Normal 5 2" xfId="172" xr:uid="{579F9D7C-CAE4-4C2C-8493-5FF76864D49A}"/>
    <cellStyle name="Normal 5 3" xfId="173" xr:uid="{F0C7B8A3-0ACC-40C0-8F50-C6F4F9272F8B}"/>
    <cellStyle name="Normal 6" xfId="174" xr:uid="{C402A38C-895B-4D8E-B2F8-179BF7A09A08}"/>
    <cellStyle name="Normal 6 2" xfId="175" xr:uid="{B8207332-0D3D-48D0-9988-5024771B4655}"/>
    <cellStyle name="Normal 6 2 2" xfId="176" xr:uid="{AF465AD4-F1C1-4266-B37F-43A45D797F08}"/>
    <cellStyle name="Normal 6 3" xfId="177" xr:uid="{C93614D3-D9BA-4EC7-AA26-0B8A95F53CFF}"/>
    <cellStyle name="Normal 6 4" xfId="178" xr:uid="{EA4FDABE-8367-4A47-B8BA-933B8468F892}"/>
    <cellStyle name="Normal 7" xfId="179" xr:uid="{70EEFC39-F606-42A2-AA37-70A46352A9B8}"/>
    <cellStyle name="Normal 8" xfId="180" xr:uid="{4C183C3F-5DB7-484D-9841-575DB2055F5E}"/>
    <cellStyle name="Note 2" xfId="181" xr:uid="{6CC9F859-D6B5-4A8C-A1BD-835ABB654F7B}"/>
    <cellStyle name="Note 2 2" xfId="182" xr:uid="{D821E1F3-9046-4BC3-A271-3447DD7F19FD}"/>
    <cellStyle name="Note 3" xfId="183" xr:uid="{A077C6BD-33AE-4D98-B647-F25D60B4252F}"/>
    <cellStyle name="Note 4" xfId="184" xr:uid="{E9D8EFC5-F135-4563-9EFF-8E13E7EC222A}"/>
    <cellStyle name="Output" xfId="185" builtinId="21" customBuiltin="1"/>
    <cellStyle name="Output 2" xfId="186" xr:uid="{554BD29C-87E8-4E38-B811-CC26A359D2C9}"/>
    <cellStyle name="Output 2 2" xfId="187" xr:uid="{50621F1C-8367-4239-9BF9-4F9203368D4B}"/>
    <cellStyle name="Output 2 3" xfId="188" xr:uid="{B02D1C46-0679-4E85-AC61-94C9199F8542}"/>
    <cellStyle name="PSChar" xfId="189" xr:uid="{6FD3F3CA-007A-4332-B195-AC223803A106}"/>
    <cellStyle name="PSChar 2" xfId="190" xr:uid="{055DA990-B2F9-44B8-A76C-ECD02B693028}"/>
    <cellStyle name="PSChar 2 2" xfId="191" xr:uid="{0B8A24D8-FAF7-4EF7-8B68-776CBDB79678}"/>
    <cellStyle name="PSChar 2 2 2" xfId="192" xr:uid="{7A6E157D-4982-4C94-8A61-BD4AA7B0D312}"/>
    <cellStyle name="PSChar 2 2 2 2" xfId="193" xr:uid="{BA44CA7F-204B-4A2E-8E8D-67ECDF94116B}"/>
    <cellStyle name="PSChar 2 3" xfId="194" xr:uid="{8CF2D6BE-AAB5-42CC-BD03-B0092923FF59}"/>
    <cellStyle name="PSChar 2 4" xfId="195" xr:uid="{62793E7B-D219-4266-9CC8-F8B91913E73C}"/>
    <cellStyle name="PSChar 2 4 2" xfId="196" xr:uid="{68BA2359-2460-426F-B072-B506B7DBBAB4}"/>
    <cellStyle name="PSChar 2 5" xfId="197" xr:uid="{A2E46B67-7E9B-4BE9-9053-ABE47681CF30}"/>
    <cellStyle name="PSChar 3" xfId="198" xr:uid="{F0C6511D-CE3E-4CB9-9C7B-C317FBDDAC2F}"/>
    <cellStyle name="PSChar 3 2" xfId="199" xr:uid="{0C52876B-2BAE-45A3-B2F4-4B50BA1FE51B}"/>
    <cellStyle name="PSChar 3 3" xfId="200" xr:uid="{58882606-CC91-4C74-B7BF-F45AD75BF75B}"/>
    <cellStyle name="PSDate" xfId="201" xr:uid="{3294A676-A7D5-4E72-9A86-ACE1CA0D9A1C}"/>
    <cellStyle name="PSDate 2" xfId="202" xr:uid="{BEB87FC2-3407-40AD-B5FB-93740E1DD5BB}"/>
    <cellStyle name="PSDate 3" xfId="203" xr:uid="{666B6181-F0D9-456B-B2EB-E7519D6BAD5A}"/>
    <cellStyle name="PSDate 3 2" xfId="204" xr:uid="{2BFF4A81-BECF-4FCF-9ED5-6E41E0B2AD0B}"/>
    <cellStyle name="PSDec" xfId="205" xr:uid="{125B249D-EC78-4D6D-80BB-58E5F4F38B82}"/>
    <cellStyle name="PSDec 2" xfId="206" xr:uid="{23AF69A5-7BB3-4227-8F08-23A9649CABE7}"/>
    <cellStyle name="PSDec 3" xfId="207" xr:uid="{E1D65243-D742-4D17-8655-D19A18BC7C6C}"/>
    <cellStyle name="PSDec 3 2" xfId="208" xr:uid="{454E69B2-B697-4BF1-B66E-B7F68E31F1FA}"/>
    <cellStyle name="PSHeading" xfId="209" xr:uid="{E3E9FE7C-7D25-4BD0-9759-91B8AE7554F3}"/>
    <cellStyle name="PSHeading 2" xfId="210" xr:uid="{7C18F7AB-083A-4B0F-B60D-88C96F2F2DC2}"/>
    <cellStyle name="PSHeading 2 2" xfId="211" xr:uid="{F214F72A-F930-47E3-B0E7-A0D074FF8726}"/>
    <cellStyle name="PSHeading 2 2 2" xfId="212" xr:uid="{E026FFF7-6BEF-442E-98B6-65E61A55AC6B}"/>
    <cellStyle name="PSHeading 2_CF1 (Cost Center)" xfId="213" xr:uid="{5B4DC40A-D7CB-40AC-9702-653E51A18BD2}"/>
    <cellStyle name="PSHeading_CF1 (Cost Center)" xfId="214" xr:uid="{3EA82AF3-CB31-4154-937E-5355968DFE1C}"/>
    <cellStyle name="PSInt" xfId="215" xr:uid="{2F88D824-ECC2-438A-8000-62E0639EE68B}"/>
    <cellStyle name="PSInt 2" xfId="216" xr:uid="{A1B0FD5E-3735-49F6-A08B-C82B0EA94654}"/>
    <cellStyle name="PSInt 3" xfId="217" xr:uid="{601CA9A3-FE2B-4359-9E8A-A21D02A95BAC}"/>
    <cellStyle name="PSInt 3 2" xfId="218" xr:uid="{33BEF89E-ADE5-4FB7-9874-8B93318DDEFD}"/>
    <cellStyle name="PSSpacer" xfId="219" xr:uid="{1916246D-CF9F-4D50-A3A2-6DD43E033DA6}"/>
    <cellStyle name="PSSpacer 2" xfId="220" xr:uid="{3DA5C24A-6D23-4C87-9C26-34187FFA8DB2}"/>
    <cellStyle name="PSSpacer 3" xfId="221" xr:uid="{39DA8449-345B-47B8-90AD-598838966FC9}"/>
    <cellStyle name="PSSpacer 3 2" xfId="222" xr:uid="{D9235464-148E-4740-A448-2A9F1C3CFD4D}"/>
    <cellStyle name="Title" xfId="223" builtinId="15" customBuiltin="1"/>
    <cellStyle name="Title 2" xfId="224" xr:uid="{DC4F8C05-BDF3-4497-AF56-1F25AC9BE6B5}"/>
    <cellStyle name="Title 2 2" xfId="225" xr:uid="{8FE3FD97-CF35-4859-B5C9-274B0644F68A}"/>
    <cellStyle name="Title 2 3" xfId="226" xr:uid="{1D08F6E7-DCA1-4661-9581-5FC1C1C4F287}"/>
    <cellStyle name="Total" xfId="227" builtinId="25" customBuiltin="1"/>
    <cellStyle name="Total 2" xfId="228" xr:uid="{3FCB503A-D1A9-4BB3-BD88-D6DFA82A82FD}"/>
    <cellStyle name="Total 2 2" xfId="229" xr:uid="{59A61026-B937-4731-9C5D-5A8F6714683C}"/>
    <cellStyle name="Total 2 3" xfId="230" xr:uid="{B113EB57-B35D-4D2A-9AEF-328AFC53E9C7}"/>
    <cellStyle name="Warning Text" xfId="231" builtinId="11" customBuiltin="1"/>
    <cellStyle name="Warning Text 2" xfId="232" xr:uid="{4B23A47C-5A0B-46C2-9A30-69702F70D875}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22860</xdr:colOff>
      <xdr:row>0</xdr:row>
      <xdr:rowOff>22860</xdr:rowOff>
    </xdr:from>
    <xdr:to>
      <xdr:col>1</xdr:col>
      <xdr:colOff>45720</xdr:colOff>
      <xdr:row>1</xdr:row>
      <xdr:rowOff>167640</xdr:rowOff>
    </xdr:to>
    <xdr:pic>
      <xdr:nvPicPr>
        <xdr:cNvPr id="12665" name="Picture 2">
          <a:extLst>
            <a:ext uri="{FF2B5EF4-FFF2-40B4-BE49-F238E27FC236}">
              <a16:creationId xmlns:a16="http://schemas.microsoft.com/office/drawing/2014/main" id="{267231F6-B4F4-7DEA-934E-A5F49708432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2860" y="22860"/>
          <a:ext cx="1325880" cy="47244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>
    <xdr:from>
      <xdr:col>1</xdr:col>
      <xdr:colOff>819150</xdr:colOff>
      <xdr:row>1</xdr:row>
      <xdr:rowOff>0</xdr:rowOff>
    </xdr:from>
    <xdr:to>
      <xdr:col>6</xdr:col>
      <xdr:colOff>497141</xdr:colOff>
      <xdr:row>1</xdr:row>
      <xdr:rowOff>0</xdr:rowOff>
    </xdr:to>
    <xdr:cxnSp macro="">
      <xdr:nvCxnSpPr>
        <xdr:cNvPr id="5" name="Straight Connector 4">
          <a:extLst>
            <a:ext uri="{FF2B5EF4-FFF2-40B4-BE49-F238E27FC236}">
              <a16:creationId xmlns:a16="http://schemas.microsoft.com/office/drawing/2014/main" id="{EA7DF0E8-A20A-DF48-B21C-DBC2F84D18E0}"/>
            </a:ext>
          </a:extLst>
        </xdr:cNvPr>
        <xdr:cNvCxnSpPr/>
      </xdr:nvCxnSpPr>
      <xdr:spPr>
        <a:xfrm flipH="1">
          <a:off x="1400175" y="333375"/>
          <a:ext cx="4095750" cy="0"/>
        </a:xfrm>
        <a:prstGeom prst="line">
          <a:avLst/>
        </a:prstGeom>
        <a:ln w="19050">
          <a:solidFill>
            <a:sysClr val="windowText" lastClr="000000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ysClr val="windowText" lastClr="000000"/>
          </a:solidFill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4D309A-A690-4E2F-86D4-75AD35A34E27}">
  <sheetPr>
    <pageSetUpPr fitToPage="1"/>
  </sheetPr>
  <dimension ref="A1:I17"/>
  <sheetViews>
    <sheetView showGridLines="0" workbookViewId="0">
      <selection activeCell="A8" sqref="A8"/>
    </sheetView>
  </sheetViews>
  <sheetFormatPr defaultColWidth="9.109375" defaultRowHeight="13.8"/>
  <cols>
    <col min="1" max="1" width="19" style="3" customWidth="1"/>
    <col min="2" max="2" width="22" style="3" customWidth="1"/>
    <col min="3" max="4" width="9.109375" style="3"/>
    <col min="5" max="5" width="9.109375" style="3" customWidth="1"/>
    <col min="6" max="6" width="15.44140625" style="3" customWidth="1"/>
    <col min="7" max="16384" width="9.109375" style="3"/>
  </cols>
  <sheetData>
    <row r="1" spans="1:9" ht="26.25" customHeight="1">
      <c r="A1" s="17" t="s">
        <v>3</v>
      </c>
      <c r="B1" s="17"/>
      <c r="C1" s="17"/>
      <c r="D1" s="17"/>
      <c r="E1" s="17"/>
      <c r="F1" s="17"/>
      <c r="G1" s="17"/>
      <c r="H1" s="2"/>
    </row>
    <row r="2" spans="1:9" ht="17.399999999999999">
      <c r="A2" s="18" t="s">
        <v>51</v>
      </c>
      <c r="B2" s="18"/>
      <c r="C2" s="18"/>
      <c r="D2" s="18"/>
      <c r="E2" s="18"/>
      <c r="F2" s="18"/>
      <c r="G2" s="18"/>
      <c r="H2" s="2"/>
      <c r="I2" s="4"/>
    </row>
    <row r="3" spans="1:9">
      <c r="A3" s="9" t="s">
        <v>52</v>
      </c>
      <c r="B3" s="5"/>
      <c r="C3" s="5"/>
      <c r="D3" s="5"/>
      <c r="E3" s="5"/>
      <c r="F3" s="5"/>
      <c r="G3" s="5"/>
      <c r="H3" s="5"/>
      <c r="I3" s="5"/>
    </row>
    <row r="4" spans="1:9" ht="16.8">
      <c r="A4" s="19" t="s">
        <v>4</v>
      </c>
      <c r="B4" s="20"/>
      <c r="C4" s="20"/>
      <c r="D4" s="20"/>
      <c r="E4" s="20"/>
      <c r="F4" s="20"/>
      <c r="G4" s="21"/>
      <c r="H4" s="5"/>
      <c r="I4" s="5"/>
    </row>
    <row r="5" spans="1:9" ht="36.75" customHeight="1">
      <c r="A5" s="22" t="s">
        <v>50</v>
      </c>
      <c r="B5" s="23"/>
      <c r="C5" s="23"/>
      <c r="D5" s="23"/>
      <c r="E5" s="23"/>
      <c r="F5" s="23"/>
      <c r="G5" s="24"/>
      <c r="H5" s="6"/>
      <c r="I5" s="7"/>
    </row>
    <row r="6" spans="1:9" ht="31.5" customHeight="1">
      <c r="A6" s="25" t="s">
        <v>49</v>
      </c>
      <c r="B6" s="26"/>
      <c r="C6" s="26"/>
      <c r="D6" s="26"/>
      <c r="E6" s="26"/>
      <c r="F6" s="26"/>
      <c r="G6" s="27"/>
      <c r="H6" s="6"/>
      <c r="I6" s="7"/>
    </row>
    <row r="7" spans="1:9" ht="14.25" customHeight="1"/>
    <row r="8" spans="1:9" ht="14.25" customHeight="1"/>
    <row r="9" spans="1:9" ht="14.25" customHeight="1"/>
    <row r="10" spans="1:9" ht="14.25" customHeight="1"/>
    <row r="11" spans="1:9" ht="14.25" customHeight="1"/>
    <row r="12" spans="1:9" ht="14.25" customHeight="1">
      <c r="F12" s="8"/>
    </row>
    <row r="13" spans="1:9" ht="14.25" customHeight="1">
      <c r="F13" s="8"/>
    </row>
    <row r="14" spans="1:9" ht="14.25" customHeight="1"/>
    <row r="15" spans="1:9" ht="14.25" customHeight="1"/>
    <row r="16" spans="1:9" ht="14.25" customHeight="1">
      <c r="C16" s="8"/>
      <c r="D16" s="8"/>
      <c r="E16" s="8"/>
      <c r="G16" s="8"/>
    </row>
    <row r="17" spans="3:7" ht="14.25" customHeight="1">
      <c r="C17" s="8"/>
      <c r="D17" s="8"/>
      <c r="E17" s="8"/>
      <c r="G17" s="8"/>
    </row>
  </sheetData>
  <mergeCells count="5">
    <mergeCell ref="A1:G1"/>
    <mergeCell ref="A2:G2"/>
    <mergeCell ref="A4:G4"/>
    <mergeCell ref="A5:G5"/>
    <mergeCell ref="A6:G6"/>
  </mergeCells>
  <pageMargins left="0.7" right="0.7" top="0.5" bottom="0.75" header="0" footer="0.3"/>
  <pageSetup scale="97" orientation="portrait" r:id="rId1"/>
  <headerFooter>
    <oddFooter>&amp;R&amp;"Arial,Bold"&amp;9&amp;P &amp;"Arial,Regular"of&amp;"Arial,Bold" &amp;N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898BCE-70AF-4AC3-954C-DBCB9C13A725}">
  <sheetPr>
    <pageSetUpPr fitToPage="1"/>
  </sheetPr>
  <dimension ref="A1:B3"/>
  <sheetViews>
    <sheetView tabSelected="1" workbookViewId="0">
      <selection activeCell="C1" sqref="C1"/>
    </sheetView>
  </sheetViews>
  <sheetFormatPr defaultRowHeight="14.4"/>
  <cols>
    <col min="1" max="1" width="16.109375" style="1" customWidth="1"/>
    <col min="2" max="2" width="89" customWidth="1"/>
  </cols>
  <sheetData>
    <row r="1" spans="1:2">
      <c r="A1" s="10" t="s">
        <v>0</v>
      </c>
      <c r="B1" s="10" t="s">
        <v>1</v>
      </c>
    </row>
    <row r="2" spans="1:2">
      <c r="A2" s="11">
        <v>46266</v>
      </c>
      <c r="B2" t="s">
        <v>97</v>
      </c>
    </row>
    <row r="3" spans="1:2">
      <c r="A3" s="11">
        <v>43059</v>
      </c>
      <c r="B3" t="s">
        <v>2</v>
      </c>
    </row>
  </sheetData>
  <pageMargins left="0.7" right="0.7" top="0.75" bottom="0.75" header="0.3" footer="0.3"/>
  <pageSetup scale="86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70A3F-DE2B-48AA-99C1-4027DDBC8D1D}">
  <sheetPr>
    <pageSetUpPr fitToPage="1"/>
  </sheetPr>
  <dimension ref="A1:F78"/>
  <sheetViews>
    <sheetView workbookViewId="0">
      <selection activeCell="G1" sqref="G1"/>
    </sheetView>
  </sheetViews>
  <sheetFormatPr defaultColWidth="9.44140625" defaultRowHeight="17.399999999999999"/>
  <cols>
    <col min="1" max="1" width="12.88671875" style="15" customWidth="1"/>
    <col min="2" max="2" width="13.44140625" style="15" customWidth="1"/>
    <col min="3" max="3" width="42.5546875" style="15" bestFit="1" customWidth="1"/>
    <col min="4" max="4" width="23.6640625" style="16" customWidth="1"/>
    <col min="5" max="5" width="7.6640625" style="15" customWidth="1"/>
    <col min="6" max="6" width="8.33203125" style="12" customWidth="1"/>
    <col min="7" max="16384" width="9.44140625" style="12"/>
  </cols>
  <sheetData>
    <row r="1" spans="1:6" ht="69.75" customHeight="1">
      <c r="A1" s="38" t="s">
        <v>5</v>
      </c>
      <c r="B1" s="38" t="s">
        <v>6</v>
      </c>
      <c r="C1" s="28" t="s">
        <v>7</v>
      </c>
      <c r="D1" s="34" t="s">
        <v>54</v>
      </c>
      <c r="E1" s="29" t="s">
        <v>53</v>
      </c>
      <c r="F1" s="30"/>
    </row>
    <row r="2" spans="1:6" ht="17.399999999999999" customHeight="1">
      <c r="A2" s="38"/>
      <c r="B2" s="38"/>
      <c r="C2" s="31"/>
      <c r="D2" s="35"/>
      <c r="E2" s="13" t="s">
        <v>55</v>
      </c>
      <c r="F2" s="13" t="s">
        <v>56</v>
      </c>
    </row>
    <row r="3" spans="1:6" ht="15">
      <c r="A3" s="14" t="s">
        <v>8</v>
      </c>
      <c r="B3" s="14">
        <v>1100</v>
      </c>
      <c r="C3" s="32" t="s">
        <v>9</v>
      </c>
      <c r="D3" s="36">
        <v>6303</v>
      </c>
      <c r="E3" s="33" t="s">
        <v>57</v>
      </c>
      <c r="F3" s="33" t="s">
        <v>57</v>
      </c>
    </row>
    <row r="4" spans="1:6" ht="15">
      <c r="A4" s="14" t="s">
        <v>8</v>
      </c>
      <c r="B4" s="14">
        <v>1101</v>
      </c>
      <c r="C4" s="32" t="s">
        <v>10</v>
      </c>
      <c r="D4" s="37">
        <v>4070</v>
      </c>
      <c r="E4" s="14" t="s">
        <v>57</v>
      </c>
      <c r="F4" s="14" t="s">
        <v>58</v>
      </c>
    </row>
    <row r="5" spans="1:6" ht="15">
      <c r="A5" s="14" t="s">
        <v>8</v>
      </c>
      <c r="B5" s="14">
        <v>1103</v>
      </c>
      <c r="C5" s="32" t="s">
        <v>11</v>
      </c>
      <c r="D5" s="37">
        <v>6309</v>
      </c>
      <c r="E5" s="14" t="s">
        <v>57</v>
      </c>
      <c r="F5" s="14" t="s">
        <v>58</v>
      </c>
    </row>
    <row r="6" spans="1:6" ht="15">
      <c r="A6" s="14" t="s">
        <v>8</v>
      </c>
      <c r="B6" s="14">
        <v>1104</v>
      </c>
      <c r="C6" s="32" t="s">
        <v>59</v>
      </c>
      <c r="D6" s="37">
        <v>143</v>
      </c>
      <c r="E6" s="14" t="s">
        <v>57</v>
      </c>
      <c r="F6" s="14" t="s">
        <v>58</v>
      </c>
    </row>
    <row r="7" spans="1:6" ht="15">
      <c r="A7" s="14" t="s">
        <v>8</v>
      </c>
      <c r="B7" s="14">
        <v>1105</v>
      </c>
      <c r="C7" s="32" t="s">
        <v>12</v>
      </c>
      <c r="D7" s="37">
        <v>143</v>
      </c>
      <c r="E7" s="14" t="s">
        <v>57</v>
      </c>
      <c r="F7" s="14" t="s">
        <v>58</v>
      </c>
    </row>
    <row r="8" spans="1:6" ht="15">
      <c r="A8" s="14" t="s">
        <v>8</v>
      </c>
      <c r="B8" s="14">
        <v>1106</v>
      </c>
      <c r="C8" s="32" t="s">
        <v>60</v>
      </c>
      <c r="D8" s="37">
        <v>4221</v>
      </c>
      <c r="E8" s="14" t="s">
        <v>57</v>
      </c>
      <c r="F8" s="14" t="s">
        <v>58</v>
      </c>
    </row>
    <row r="9" spans="1:6" ht="15">
      <c r="A9" s="14" t="s">
        <v>8</v>
      </c>
      <c r="B9" s="14">
        <v>1108</v>
      </c>
      <c r="C9" s="32" t="s">
        <v>13</v>
      </c>
      <c r="D9" s="37">
        <v>5108</v>
      </c>
      <c r="E9" s="14" t="s">
        <v>57</v>
      </c>
      <c r="F9" s="14" t="s">
        <v>57</v>
      </c>
    </row>
    <row r="10" spans="1:6" ht="15">
      <c r="A10" s="14" t="s">
        <v>8</v>
      </c>
      <c r="B10" s="14">
        <v>1109</v>
      </c>
      <c r="C10" s="32" t="s">
        <v>14</v>
      </c>
      <c r="D10" s="37">
        <v>6144</v>
      </c>
      <c r="E10" s="14" t="s">
        <v>57</v>
      </c>
      <c r="F10" s="14" t="s">
        <v>57</v>
      </c>
    </row>
    <row r="11" spans="1:6" ht="15">
      <c r="A11" s="14" t="s">
        <v>8</v>
      </c>
      <c r="B11" s="14">
        <v>1111</v>
      </c>
      <c r="C11" s="32" t="s">
        <v>15</v>
      </c>
      <c r="D11" s="37">
        <v>6304</v>
      </c>
      <c r="E11" s="14" t="s">
        <v>57</v>
      </c>
      <c r="F11" s="14" t="s">
        <v>57</v>
      </c>
    </row>
    <row r="12" spans="1:6" ht="15">
      <c r="A12" s="14" t="s">
        <v>8</v>
      </c>
      <c r="B12" s="14">
        <v>1112</v>
      </c>
      <c r="C12" s="32" t="s">
        <v>16</v>
      </c>
      <c r="D12" s="37">
        <v>6306</v>
      </c>
      <c r="E12" s="14" t="s">
        <v>57</v>
      </c>
      <c r="F12" s="14" t="s">
        <v>57</v>
      </c>
    </row>
    <row r="13" spans="1:6" ht="15">
      <c r="A13" s="14" t="s">
        <v>8</v>
      </c>
      <c r="B13" s="14">
        <v>1113</v>
      </c>
      <c r="C13" s="32" t="s">
        <v>17</v>
      </c>
      <c r="D13" s="37">
        <v>6311</v>
      </c>
      <c r="E13" s="14" t="s">
        <v>57</v>
      </c>
      <c r="F13" s="14" t="s">
        <v>57</v>
      </c>
    </row>
    <row r="14" spans="1:6" ht="15">
      <c r="A14" s="14" t="s">
        <v>8</v>
      </c>
      <c r="B14" s="14">
        <v>1114</v>
      </c>
      <c r="C14" s="32" t="s">
        <v>18</v>
      </c>
      <c r="D14" s="37">
        <v>6315</v>
      </c>
      <c r="E14" s="14" t="s">
        <v>57</v>
      </c>
      <c r="F14" s="14" t="s">
        <v>57</v>
      </c>
    </row>
    <row r="15" spans="1:6" ht="15">
      <c r="A15" s="14" t="s">
        <v>8</v>
      </c>
      <c r="B15" s="14">
        <v>1115</v>
      </c>
      <c r="C15" s="32" t="s">
        <v>19</v>
      </c>
      <c r="D15" s="37">
        <v>6317</v>
      </c>
      <c r="E15" s="14" t="s">
        <v>57</v>
      </c>
      <c r="F15" s="14" t="s">
        <v>57</v>
      </c>
    </row>
    <row r="16" spans="1:6" ht="15">
      <c r="A16" s="14" t="s">
        <v>8</v>
      </c>
      <c r="B16" s="14">
        <v>1117</v>
      </c>
      <c r="C16" s="32" t="s">
        <v>20</v>
      </c>
      <c r="D16" s="37">
        <v>6319</v>
      </c>
      <c r="E16" s="14" t="s">
        <v>57</v>
      </c>
      <c r="F16" s="14" t="s">
        <v>57</v>
      </c>
    </row>
    <row r="17" spans="1:6" ht="15">
      <c r="A17" s="14" t="s">
        <v>8</v>
      </c>
      <c r="B17" s="14">
        <v>1118</v>
      </c>
      <c r="C17" s="32" t="s">
        <v>61</v>
      </c>
      <c r="D17" s="37">
        <v>6303</v>
      </c>
      <c r="E17" s="14" t="s">
        <v>57</v>
      </c>
      <c r="F17" s="14" t="s">
        <v>57</v>
      </c>
    </row>
    <row r="18" spans="1:6" ht="15">
      <c r="A18" s="14" t="s">
        <v>8</v>
      </c>
      <c r="B18" s="14">
        <v>1119</v>
      </c>
      <c r="C18" s="32" t="s">
        <v>62</v>
      </c>
      <c r="D18" s="37">
        <v>1119</v>
      </c>
      <c r="E18" s="14" t="s">
        <v>57</v>
      </c>
      <c r="F18" s="14" t="s">
        <v>57</v>
      </c>
    </row>
    <row r="19" spans="1:6" ht="15">
      <c r="A19" s="14" t="s">
        <v>8</v>
      </c>
      <c r="B19" s="14">
        <v>1121</v>
      </c>
      <c r="C19" s="32" t="s">
        <v>63</v>
      </c>
      <c r="D19" s="37">
        <v>1121</v>
      </c>
      <c r="E19" s="14" t="s">
        <v>57</v>
      </c>
      <c r="F19" s="14" t="s">
        <v>57</v>
      </c>
    </row>
    <row r="20" spans="1:6" ht="15">
      <c r="A20" s="14" t="s">
        <v>8</v>
      </c>
      <c r="B20" s="14">
        <v>1122</v>
      </c>
      <c r="C20" s="32" t="s">
        <v>64</v>
      </c>
      <c r="D20" s="37">
        <v>1122</v>
      </c>
      <c r="E20" s="14" t="s">
        <v>57</v>
      </c>
      <c r="F20" s="14" t="s">
        <v>57</v>
      </c>
    </row>
    <row r="21" spans="1:6" ht="15">
      <c r="A21" s="14" t="s">
        <v>8</v>
      </c>
      <c r="B21" s="14">
        <v>1200</v>
      </c>
      <c r="C21" s="32" t="s">
        <v>21</v>
      </c>
      <c r="D21" s="37">
        <v>3040</v>
      </c>
      <c r="E21" s="14" t="s">
        <v>57</v>
      </c>
      <c r="F21" s="14" t="s">
        <v>58</v>
      </c>
    </row>
    <row r="22" spans="1:6" ht="15">
      <c r="A22" s="14" t="s">
        <v>8</v>
      </c>
      <c r="B22" s="14">
        <v>1201</v>
      </c>
      <c r="C22" s="32" t="s">
        <v>22</v>
      </c>
      <c r="D22" s="37" t="s">
        <v>23</v>
      </c>
      <c r="E22" s="14" t="s">
        <v>58</v>
      </c>
      <c r="F22" s="14" t="s">
        <v>57</v>
      </c>
    </row>
    <row r="23" spans="1:6" ht="15">
      <c r="A23" s="14" t="s">
        <v>8</v>
      </c>
      <c r="B23" s="14">
        <v>1202</v>
      </c>
      <c r="C23" s="32" t="s">
        <v>24</v>
      </c>
      <c r="D23" s="37">
        <v>3211</v>
      </c>
      <c r="E23" s="14" t="s">
        <v>57</v>
      </c>
      <c r="F23" s="14" t="s">
        <v>57</v>
      </c>
    </row>
    <row r="24" spans="1:6" ht="15">
      <c r="A24" s="14" t="s">
        <v>8</v>
      </c>
      <c r="B24" s="14">
        <v>1203</v>
      </c>
      <c r="C24" s="32" t="s">
        <v>25</v>
      </c>
      <c r="D24" s="37">
        <v>3212</v>
      </c>
      <c r="E24" s="14" t="s">
        <v>57</v>
      </c>
      <c r="F24" s="14" t="s">
        <v>57</v>
      </c>
    </row>
    <row r="25" spans="1:6" ht="15">
      <c r="A25" s="14" t="s">
        <v>8</v>
      </c>
      <c r="B25" s="14">
        <v>1204</v>
      </c>
      <c r="C25" s="32" t="s">
        <v>26</v>
      </c>
      <c r="D25" s="37">
        <v>3216</v>
      </c>
      <c r="E25" s="14" t="s">
        <v>57</v>
      </c>
      <c r="F25" s="14" t="s">
        <v>57</v>
      </c>
    </row>
    <row r="26" spans="1:6" ht="15">
      <c r="A26" s="14" t="s">
        <v>8</v>
      </c>
      <c r="B26" s="14">
        <v>1205</v>
      </c>
      <c r="C26" s="32" t="s">
        <v>27</v>
      </c>
      <c r="D26" s="37">
        <v>3217</v>
      </c>
      <c r="E26" s="14" t="s">
        <v>57</v>
      </c>
      <c r="F26" s="14" t="s">
        <v>57</v>
      </c>
    </row>
    <row r="27" spans="1:6" ht="15">
      <c r="A27" s="14" t="s">
        <v>8</v>
      </c>
      <c r="B27" s="14">
        <v>1206</v>
      </c>
      <c r="C27" s="32" t="s">
        <v>28</v>
      </c>
      <c r="D27" s="37">
        <v>3219</v>
      </c>
      <c r="E27" s="14" t="s">
        <v>57</v>
      </c>
      <c r="F27" s="14" t="s">
        <v>57</v>
      </c>
    </row>
    <row r="28" spans="1:6" ht="15">
      <c r="A28" s="14" t="s">
        <v>8</v>
      </c>
      <c r="B28" s="14">
        <v>1207</v>
      </c>
      <c r="C28" s="32" t="s">
        <v>29</v>
      </c>
      <c r="D28" s="37">
        <v>3220</v>
      </c>
      <c r="E28" s="14" t="s">
        <v>57</v>
      </c>
      <c r="F28" s="14" t="s">
        <v>57</v>
      </c>
    </row>
    <row r="29" spans="1:6" ht="15">
      <c r="A29" s="14" t="s">
        <v>8</v>
      </c>
      <c r="B29" s="14">
        <v>1208</v>
      </c>
      <c r="C29" s="32" t="s">
        <v>30</v>
      </c>
      <c r="D29" s="37">
        <v>3221</v>
      </c>
      <c r="E29" s="14" t="s">
        <v>57</v>
      </c>
      <c r="F29" s="14" t="s">
        <v>57</v>
      </c>
    </row>
    <row r="30" spans="1:6" ht="15">
      <c r="A30" s="14" t="s">
        <v>8</v>
      </c>
      <c r="B30" s="14">
        <v>1209</v>
      </c>
      <c r="C30" s="32" t="s">
        <v>65</v>
      </c>
      <c r="D30" s="37">
        <v>1209</v>
      </c>
      <c r="E30" s="14" t="s">
        <v>57</v>
      </c>
      <c r="F30" s="14" t="s">
        <v>57</v>
      </c>
    </row>
    <row r="31" spans="1:6" ht="15">
      <c r="A31" s="14" t="s">
        <v>8</v>
      </c>
      <c r="B31" s="14">
        <v>1210</v>
      </c>
      <c r="C31" s="32" t="s">
        <v>66</v>
      </c>
      <c r="D31" s="37">
        <v>1210</v>
      </c>
      <c r="E31" s="14" t="s">
        <v>57</v>
      </c>
      <c r="F31" s="14" t="s">
        <v>57</v>
      </c>
    </row>
    <row r="32" spans="1:6" ht="15">
      <c r="A32" s="14" t="s">
        <v>8</v>
      </c>
      <c r="B32" s="14">
        <v>1211</v>
      </c>
      <c r="C32" s="32" t="s">
        <v>67</v>
      </c>
      <c r="D32" s="37">
        <v>1211</v>
      </c>
      <c r="E32" s="14" t="s">
        <v>57</v>
      </c>
      <c r="F32" s="14" t="s">
        <v>57</v>
      </c>
    </row>
    <row r="33" spans="1:6" ht="15">
      <c r="A33" s="14" t="s">
        <v>8</v>
      </c>
      <c r="B33" s="14">
        <v>1212</v>
      </c>
      <c r="C33" s="32" t="s">
        <v>68</v>
      </c>
      <c r="D33" s="37">
        <v>1212</v>
      </c>
      <c r="E33" s="14" t="s">
        <v>57</v>
      </c>
      <c r="F33" s="14" t="s">
        <v>57</v>
      </c>
    </row>
    <row r="34" spans="1:6" ht="15">
      <c r="A34" s="14" t="s">
        <v>8</v>
      </c>
      <c r="B34" s="14">
        <v>1213</v>
      </c>
      <c r="C34" s="32" t="s">
        <v>69</v>
      </c>
      <c r="D34" s="37">
        <v>1213</v>
      </c>
      <c r="E34" s="14" t="s">
        <v>57</v>
      </c>
      <c r="F34" s="14" t="s">
        <v>57</v>
      </c>
    </row>
    <row r="35" spans="1:6" ht="15">
      <c r="A35" s="14" t="s">
        <v>8</v>
      </c>
      <c r="B35" s="14">
        <v>1700</v>
      </c>
      <c r="C35" s="32" t="s">
        <v>70</v>
      </c>
      <c r="D35" s="37">
        <v>4070</v>
      </c>
      <c r="E35" s="14" t="s">
        <v>57</v>
      </c>
      <c r="F35" s="14" t="s">
        <v>58</v>
      </c>
    </row>
    <row r="36" spans="1:6" ht="15">
      <c r="A36" s="14" t="s">
        <v>8</v>
      </c>
      <c r="B36" s="14">
        <v>1702</v>
      </c>
      <c r="C36" s="32" t="s">
        <v>71</v>
      </c>
      <c r="D36" s="37">
        <v>4224</v>
      </c>
      <c r="E36" s="14" t="s">
        <v>57</v>
      </c>
      <c r="F36" s="14" t="s">
        <v>57</v>
      </c>
    </row>
    <row r="37" spans="1:6" ht="15">
      <c r="A37" s="14" t="s">
        <v>8</v>
      </c>
      <c r="B37" s="14">
        <v>1703</v>
      </c>
      <c r="C37" s="32" t="s">
        <v>72</v>
      </c>
      <c r="D37" s="37">
        <v>4225</v>
      </c>
      <c r="E37" s="14" t="s">
        <v>57</v>
      </c>
      <c r="F37" s="14" t="s">
        <v>57</v>
      </c>
    </row>
    <row r="38" spans="1:6" ht="15">
      <c r="A38" s="14" t="s">
        <v>8</v>
      </c>
      <c r="B38" s="14">
        <v>1704</v>
      </c>
      <c r="C38" s="32" t="s">
        <v>73</v>
      </c>
      <c r="D38" s="37">
        <v>4226</v>
      </c>
      <c r="E38" s="14" t="s">
        <v>57</v>
      </c>
      <c r="F38" s="14" t="s">
        <v>57</v>
      </c>
    </row>
    <row r="39" spans="1:6" ht="15">
      <c r="A39" s="14" t="s">
        <v>8</v>
      </c>
      <c r="B39" s="14">
        <v>1705</v>
      </c>
      <c r="C39" s="32" t="s">
        <v>74</v>
      </c>
      <c r="D39" s="37">
        <v>4227</v>
      </c>
      <c r="E39" s="14" t="s">
        <v>57</v>
      </c>
      <c r="F39" s="14" t="s">
        <v>57</v>
      </c>
    </row>
    <row r="40" spans="1:6" ht="15">
      <c r="A40" s="14" t="s">
        <v>8</v>
      </c>
      <c r="B40" s="14">
        <v>1706</v>
      </c>
      <c r="C40" s="32" t="s">
        <v>31</v>
      </c>
      <c r="D40" s="37">
        <v>4070</v>
      </c>
      <c r="E40" s="14" t="s">
        <v>57</v>
      </c>
      <c r="F40" s="14" t="s">
        <v>58</v>
      </c>
    </row>
    <row r="41" spans="1:6" ht="15">
      <c r="A41" s="14" t="s">
        <v>8</v>
      </c>
      <c r="B41" s="14">
        <v>1707</v>
      </c>
      <c r="C41" s="32" t="s">
        <v>75</v>
      </c>
      <c r="D41" s="37">
        <v>1707</v>
      </c>
      <c r="E41" s="14" t="s">
        <v>57</v>
      </c>
      <c r="F41" s="14" t="s">
        <v>57</v>
      </c>
    </row>
    <row r="42" spans="1:6" ht="15">
      <c r="A42" s="14" t="s">
        <v>8</v>
      </c>
      <c r="B42" s="14">
        <v>1900</v>
      </c>
      <c r="C42" s="32" t="s">
        <v>32</v>
      </c>
      <c r="D42" s="37">
        <v>26</v>
      </c>
      <c r="E42" s="14" t="s">
        <v>57</v>
      </c>
      <c r="F42" s="14" t="s">
        <v>57</v>
      </c>
    </row>
    <row r="43" spans="1:6" ht="15">
      <c r="A43" s="14" t="s">
        <v>8</v>
      </c>
      <c r="B43" s="14">
        <v>1901</v>
      </c>
      <c r="C43" s="32" t="s">
        <v>33</v>
      </c>
      <c r="D43" s="37">
        <v>176</v>
      </c>
      <c r="E43" s="14" t="s">
        <v>57</v>
      </c>
      <c r="F43" s="14" t="s">
        <v>57</v>
      </c>
    </row>
    <row r="44" spans="1:6" ht="15">
      <c r="A44" s="14" t="s">
        <v>8</v>
      </c>
      <c r="B44" s="14">
        <v>2300</v>
      </c>
      <c r="C44" s="32" t="s">
        <v>76</v>
      </c>
      <c r="D44" s="37">
        <v>189</v>
      </c>
      <c r="E44" s="14" t="s">
        <v>57</v>
      </c>
      <c r="F44" s="14" t="s">
        <v>57</v>
      </c>
    </row>
    <row r="45" spans="1:6" ht="15">
      <c r="A45" s="14" t="s">
        <v>8</v>
      </c>
      <c r="B45" s="14">
        <v>2302</v>
      </c>
      <c r="C45" s="32" t="s">
        <v>77</v>
      </c>
      <c r="D45" s="37">
        <v>2302</v>
      </c>
      <c r="E45" s="14" t="s">
        <v>57</v>
      </c>
      <c r="F45" s="14" t="s">
        <v>57</v>
      </c>
    </row>
    <row r="46" spans="1:6" ht="15">
      <c r="A46" s="14" t="s">
        <v>8</v>
      </c>
      <c r="B46" s="14">
        <v>2501</v>
      </c>
      <c r="C46" s="32" t="s">
        <v>78</v>
      </c>
      <c r="D46" s="37">
        <v>180</v>
      </c>
      <c r="E46" s="14" t="s">
        <v>57</v>
      </c>
      <c r="F46" s="14" t="s">
        <v>57</v>
      </c>
    </row>
    <row r="47" spans="1:6" ht="15">
      <c r="A47" s="14" t="s">
        <v>8</v>
      </c>
      <c r="B47" s="14">
        <v>2600</v>
      </c>
      <c r="C47" s="32" t="s">
        <v>79</v>
      </c>
      <c r="D47" s="37">
        <v>23</v>
      </c>
      <c r="E47" s="14" t="s">
        <v>57</v>
      </c>
      <c r="F47" s="14" t="s">
        <v>57</v>
      </c>
    </row>
    <row r="48" spans="1:6" ht="15">
      <c r="A48" s="14" t="s">
        <v>8</v>
      </c>
      <c r="B48" s="14">
        <v>2700</v>
      </c>
      <c r="C48" s="32" t="s">
        <v>80</v>
      </c>
      <c r="D48" s="37">
        <v>25</v>
      </c>
      <c r="E48" s="14" t="s">
        <v>57</v>
      </c>
      <c r="F48" s="14" t="s">
        <v>57</v>
      </c>
    </row>
    <row r="49" spans="1:6" ht="15">
      <c r="A49" s="14" t="s">
        <v>8</v>
      </c>
      <c r="B49" s="14">
        <v>2800</v>
      </c>
      <c r="C49" s="32" t="s">
        <v>81</v>
      </c>
      <c r="D49" s="37">
        <v>27</v>
      </c>
      <c r="E49" s="14" t="s">
        <v>57</v>
      </c>
      <c r="F49" s="14" t="s">
        <v>57</v>
      </c>
    </row>
    <row r="50" spans="1:6" ht="15">
      <c r="A50" s="14" t="s">
        <v>8</v>
      </c>
      <c r="B50" s="14">
        <v>2801</v>
      </c>
      <c r="C50" s="32" t="s">
        <v>34</v>
      </c>
      <c r="D50" s="37">
        <v>156</v>
      </c>
      <c r="E50" s="14" t="s">
        <v>58</v>
      </c>
      <c r="F50" s="14" t="s">
        <v>58</v>
      </c>
    </row>
    <row r="51" spans="1:6" ht="15">
      <c r="A51" s="14" t="s">
        <v>8</v>
      </c>
      <c r="B51" s="14">
        <v>3000</v>
      </c>
      <c r="C51" s="32" t="s">
        <v>35</v>
      </c>
      <c r="D51" s="37">
        <v>60</v>
      </c>
      <c r="E51" s="14" t="s">
        <v>57</v>
      </c>
      <c r="F51" s="14" t="s">
        <v>57</v>
      </c>
    </row>
    <row r="52" spans="1:6" ht="15">
      <c r="A52" s="14" t="s">
        <v>8</v>
      </c>
      <c r="B52" s="14">
        <v>3300</v>
      </c>
      <c r="C52" s="32" t="s">
        <v>36</v>
      </c>
      <c r="D52" s="37">
        <v>75</v>
      </c>
      <c r="E52" s="14" t="s">
        <v>57</v>
      </c>
      <c r="F52" s="14" t="s">
        <v>57</v>
      </c>
    </row>
    <row r="53" spans="1:6" ht="15">
      <c r="A53" s="14" t="s">
        <v>8</v>
      </c>
      <c r="B53" s="14">
        <v>3400</v>
      </c>
      <c r="C53" s="32" t="s">
        <v>78</v>
      </c>
      <c r="D53" s="37">
        <v>76</v>
      </c>
      <c r="E53" s="14" t="s">
        <v>57</v>
      </c>
      <c r="F53" s="14" t="s">
        <v>57</v>
      </c>
    </row>
    <row r="54" spans="1:6" ht="15">
      <c r="A54" s="14" t="s">
        <v>8</v>
      </c>
      <c r="B54" s="14">
        <v>3500</v>
      </c>
      <c r="C54" s="32" t="s">
        <v>37</v>
      </c>
      <c r="D54" s="37">
        <v>83</v>
      </c>
      <c r="E54" s="14" t="s">
        <v>57</v>
      </c>
      <c r="F54" s="14" t="s">
        <v>57</v>
      </c>
    </row>
    <row r="55" spans="1:6" ht="15">
      <c r="A55" s="14" t="s">
        <v>8</v>
      </c>
      <c r="B55" s="14">
        <v>3600</v>
      </c>
      <c r="C55" s="32" t="s">
        <v>38</v>
      </c>
      <c r="D55" s="37">
        <v>84</v>
      </c>
      <c r="E55" s="14" t="s">
        <v>57</v>
      </c>
      <c r="F55" s="14" t="s">
        <v>57</v>
      </c>
    </row>
    <row r="56" spans="1:6" ht="15">
      <c r="A56" s="14" t="s">
        <v>8</v>
      </c>
      <c r="B56" s="14">
        <v>3700</v>
      </c>
      <c r="C56" s="32" t="s">
        <v>82</v>
      </c>
      <c r="D56" s="37">
        <v>87</v>
      </c>
      <c r="E56" s="14" t="s">
        <v>57</v>
      </c>
      <c r="F56" s="14" t="s">
        <v>57</v>
      </c>
    </row>
    <row r="57" spans="1:6" ht="15">
      <c r="A57" s="14" t="s">
        <v>8</v>
      </c>
      <c r="B57" s="14">
        <v>3900</v>
      </c>
      <c r="C57" s="32" t="s">
        <v>39</v>
      </c>
      <c r="D57" s="37">
        <v>88</v>
      </c>
      <c r="E57" s="14" t="s">
        <v>57</v>
      </c>
      <c r="F57" s="14" t="s">
        <v>57</v>
      </c>
    </row>
    <row r="58" spans="1:6" ht="15">
      <c r="A58" s="14" t="s">
        <v>8</v>
      </c>
      <c r="B58" s="14">
        <v>4000</v>
      </c>
      <c r="C58" s="32" t="s">
        <v>40</v>
      </c>
      <c r="D58" s="37">
        <v>90</v>
      </c>
      <c r="E58" s="14" t="s">
        <v>57</v>
      </c>
      <c r="F58" s="14" t="s">
        <v>57</v>
      </c>
    </row>
    <row r="59" spans="1:6" ht="15">
      <c r="A59" s="14" t="s">
        <v>8</v>
      </c>
      <c r="B59" s="14">
        <v>4001</v>
      </c>
      <c r="C59" s="32" t="s">
        <v>83</v>
      </c>
      <c r="D59" s="37">
        <v>4001</v>
      </c>
      <c r="E59" s="14" t="s">
        <v>57</v>
      </c>
      <c r="F59" s="14" t="s">
        <v>57</v>
      </c>
    </row>
    <row r="60" spans="1:6" ht="15">
      <c r="A60" s="14" t="s">
        <v>8</v>
      </c>
      <c r="B60" s="14">
        <v>4100</v>
      </c>
      <c r="C60" s="32" t="s">
        <v>41</v>
      </c>
      <c r="D60" s="37">
        <v>92</v>
      </c>
      <c r="E60" s="14" t="s">
        <v>57</v>
      </c>
      <c r="F60" s="14" t="s">
        <v>57</v>
      </c>
    </row>
    <row r="61" spans="1:6" ht="15">
      <c r="A61" s="14" t="s">
        <v>8</v>
      </c>
      <c r="B61" s="14">
        <v>4300</v>
      </c>
      <c r="C61" s="32" t="s">
        <v>42</v>
      </c>
      <c r="D61" s="37">
        <v>99</v>
      </c>
      <c r="E61" s="14" t="s">
        <v>57</v>
      </c>
      <c r="F61" s="14" t="s">
        <v>57</v>
      </c>
    </row>
    <row r="62" spans="1:6" ht="15">
      <c r="A62" s="14" t="s">
        <v>8</v>
      </c>
      <c r="B62" s="14">
        <v>4600</v>
      </c>
      <c r="C62" s="32" t="s">
        <v>84</v>
      </c>
      <c r="D62" s="37">
        <v>106</v>
      </c>
      <c r="E62" s="14" t="s">
        <v>57</v>
      </c>
      <c r="F62" s="14" t="s">
        <v>57</v>
      </c>
    </row>
    <row r="63" spans="1:6" ht="15">
      <c r="A63" s="14" t="s">
        <v>8</v>
      </c>
      <c r="B63" s="14">
        <v>4800</v>
      </c>
      <c r="C63" s="32" t="s">
        <v>43</v>
      </c>
      <c r="D63" s="37">
        <v>110</v>
      </c>
      <c r="E63" s="14" t="s">
        <v>57</v>
      </c>
      <c r="F63" s="14" t="s">
        <v>57</v>
      </c>
    </row>
    <row r="64" spans="1:6" ht="15">
      <c r="A64" s="14" t="s">
        <v>8</v>
      </c>
      <c r="B64" s="14">
        <v>4900</v>
      </c>
      <c r="C64" s="32" t="s">
        <v>44</v>
      </c>
      <c r="D64" s="37">
        <v>111</v>
      </c>
      <c r="E64" s="14" t="s">
        <v>57</v>
      </c>
      <c r="F64" s="14" t="s">
        <v>57</v>
      </c>
    </row>
    <row r="65" spans="1:6" ht="15">
      <c r="A65" s="14" t="s">
        <v>8</v>
      </c>
      <c r="B65" s="14">
        <v>4901</v>
      </c>
      <c r="C65" s="32" t="s">
        <v>85</v>
      </c>
      <c r="D65" s="37">
        <v>4901</v>
      </c>
      <c r="E65" s="14" t="s">
        <v>57</v>
      </c>
      <c r="F65" s="14" t="s">
        <v>57</v>
      </c>
    </row>
    <row r="66" spans="1:6" ht="15">
      <c r="A66" s="14" t="s">
        <v>8</v>
      </c>
      <c r="B66" s="14">
        <v>5100</v>
      </c>
      <c r="C66" s="32" t="s">
        <v>45</v>
      </c>
      <c r="D66" s="37">
        <v>125</v>
      </c>
      <c r="E66" s="14" t="s">
        <v>57</v>
      </c>
      <c r="F66" s="14" t="s">
        <v>57</v>
      </c>
    </row>
    <row r="67" spans="1:6" ht="15">
      <c r="A67" s="14" t="s">
        <v>8</v>
      </c>
      <c r="B67" s="14">
        <v>5200</v>
      </c>
      <c r="C67" s="32" t="s">
        <v>46</v>
      </c>
      <c r="D67" s="37">
        <v>158</v>
      </c>
      <c r="E67" s="14" t="s">
        <v>57</v>
      </c>
      <c r="F67" s="14" t="s">
        <v>57</v>
      </c>
    </row>
    <row r="68" spans="1:6" ht="15">
      <c r="A68" s="14" t="s">
        <v>8</v>
      </c>
      <c r="B68" s="14">
        <v>5300</v>
      </c>
      <c r="C68" s="32" t="s">
        <v>86</v>
      </c>
      <c r="D68" s="37">
        <v>162</v>
      </c>
      <c r="E68" s="14" t="s">
        <v>57</v>
      </c>
      <c r="F68" s="14" t="s">
        <v>57</v>
      </c>
    </row>
    <row r="69" spans="1:6" ht="15">
      <c r="A69" s="14" t="s">
        <v>8</v>
      </c>
      <c r="B69" s="14">
        <v>5400</v>
      </c>
      <c r="C69" s="32" t="s">
        <v>87</v>
      </c>
      <c r="D69" s="37">
        <v>163</v>
      </c>
      <c r="E69" s="14" t="s">
        <v>57</v>
      </c>
      <c r="F69" s="14" t="s">
        <v>57</v>
      </c>
    </row>
    <row r="70" spans="1:6" ht="15">
      <c r="A70" s="14" t="s">
        <v>8</v>
      </c>
      <c r="B70" s="14">
        <v>5500</v>
      </c>
      <c r="C70" s="32" t="s">
        <v>47</v>
      </c>
      <c r="D70" s="37">
        <v>179</v>
      </c>
      <c r="E70" s="14" t="s">
        <v>57</v>
      </c>
      <c r="F70" s="14" t="s">
        <v>57</v>
      </c>
    </row>
    <row r="71" spans="1:6" ht="15">
      <c r="A71" s="14" t="s">
        <v>8</v>
      </c>
      <c r="B71" s="14">
        <v>5900</v>
      </c>
      <c r="C71" s="32" t="s">
        <v>48</v>
      </c>
      <c r="D71" s="37">
        <v>184</v>
      </c>
      <c r="E71" s="14" t="s">
        <v>57</v>
      </c>
      <c r="F71" s="14" t="s">
        <v>57</v>
      </c>
    </row>
    <row r="72" spans="1:6" ht="15">
      <c r="A72" s="14" t="s">
        <v>8</v>
      </c>
      <c r="B72" s="14">
        <v>6100</v>
      </c>
      <c r="C72" s="32" t="s">
        <v>88</v>
      </c>
      <c r="D72" s="37">
        <v>6100</v>
      </c>
      <c r="E72" s="14" t="s">
        <v>57</v>
      </c>
      <c r="F72" s="14" t="s">
        <v>58</v>
      </c>
    </row>
    <row r="73" spans="1:6" ht="15">
      <c r="A73" s="14" t="s">
        <v>8</v>
      </c>
      <c r="B73" s="14">
        <v>6102</v>
      </c>
      <c r="C73" s="32" t="s">
        <v>89</v>
      </c>
      <c r="D73" s="37">
        <v>6102</v>
      </c>
      <c r="E73" s="14" t="s">
        <v>57</v>
      </c>
      <c r="F73" s="14" t="s">
        <v>57</v>
      </c>
    </row>
    <row r="74" spans="1:6" ht="15">
      <c r="A74" s="14" t="s">
        <v>8</v>
      </c>
      <c r="B74" s="14">
        <v>6103</v>
      </c>
      <c r="C74" s="32" t="s">
        <v>90</v>
      </c>
      <c r="D74" s="37">
        <v>6103</v>
      </c>
      <c r="E74" s="14" t="s">
        <v>57</v>
      </c>
      <c r="F74" s="14" t="s">
        <v>57</v>
      </c>
    </row>
    <row r="75" spans="1:6" ht="15">
      <c r="A75" s="14" t="s">
        <v>8</v>
      </c>
      <c r="B75" s="14">
        <v>6104</v>
      </c>
      <c r="C75" s="32" t="s">
        <v>91</v>
      </c>
      <c r="D75" s="37">
        <v>6104</v>
      </c>
      <c r="E75" s="14" t="s">
        <v>57</v>
      </c>
      <c r="F75" s="14" t="s">
        <v>57</v>
      </c>
    </row>
    <row r="76" spans="1:6" ht="15">
      <c r="A76" s="14" t="s">
        <v>8</v>
      </c>
      <c r="B76" s="14">
        <v>6105</v>
      </c>
      <c r="C76" s="32" t="s">
        <v>92</v>
      </c>
      <c r="D76" s="37">
        <v>6105</v>
      </c>
      <c r="E76" s="14" t="s">
        <v>57</v>
      </c>
      <c r="F76" s="14" t="s">
        <v>57</v>
      </c>
    </row>
    <row r="77" spans="1:6" ht="15">
      <c r="A77" s="14" t="s">
        <v>8</v>
      </c>
      <c r="B77" s="14">
        <v>8888</v>
      </c>
      <c r="C77" s="32" t="s">
        <v>93</v>
      </c>
      <c r="D77" s="37" t="s">
        <v>94</v>
      </c>
      <c r="E77" s="14" t="s">
        <v>57</v>
      </c>
      <c r="F77" s="14" t="s">
        <v>57</v>
      </c>
    </row>
    <row r="78" spans="1:6" ht="15">
      <c r="A78" s="14" t="s">
        <v>8</v>
      </c>
      <c r="B78" s="14" t="s">
        <v>95</v>
      </c>
      <c r="C78" s="32" t="s">
        <v>96</v>
      </c>
      <c r="D78" s="37" t="s">
        <v>95</v>
      </c>
      <c r="E78" s="14" t="s">
        <v>57</v>
      </c>
      <c r="F78" s="14" t="s">
        <v>58</v>
      </c>
    </row>
  </sheetData>
  <mergeCells count="5">
    <mergeCell ref="A1:A2"/>
    <mergeCell ref="B1:B2"/>
    <mergeCell ref="C1:C2"/>
    <mergeCell ref="E1:F1"/>
    <mergeCell ref="D1:D2"/>
  </mergeCells>
  <pageMargins left="0.7" right="0.7" top="0.75" bottom="0.75" header="0.3" footer="0.3"/>
  <pageSetup scale="83" fitToHeight="0" orientation="portrait" r:id="rId1"/>
  <headerFooter>
    <oddFooter>&amp;R&amp;P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EFD55D367B03F49B951164621173552" ma:contentTypeVersion="12" ma:contentTypeDescription="Create a new document." ma:contentTypeScope="" ma:versionID="5b55b44a63a5b0b3f5387841bc0bcb8a">
  <xsd:schema xmlns:xsd="http://www.w3.org/2001/XMLSchema" xmlns:xs="http://www.w3.org/2001/XMLSchema" xmlns:p="http://schemas.microsoft.com/office/2006/metadata/properties" xmlns:ns2="70ae5c4c-5969-459e-9b08-a7b777798a4d" xmlns:ns3="e1c9eecd-4040-44f2-9204-5d4cc8657610" targetNamespace="http://schemas.microsoft.com/office/2006/metadata/properties" ma:root="true" ma:fieldsID="e3bd68448ba8f8bb748b4fa4ce7fcf68" ns2:_="" ns3:_="">
    <xsd:import namespace="70ae5c4c-5969-459e-9b08-a7b777798a4d"/>
    <xsd:import namespace="e1c9eecd-4040-44f2-9204-5d4cc865761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ae5c4c-5969-459e-9b08-a7b777798a4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0920e099-540f-4e49-b54d-0e500676ccf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c9eecd-4040-44f2-9204-5d4cc8657610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8bc97cb6-f601-41c6-968b-d90b0f2541ef}" ma:internalName="TaxCatchAll" ma:showField="CatchAllData" ma:web="e1c9eecd-4040-44f2-9204-5d4cc86576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0ae5c4c-5969-459e-9b08-a7b777798a4d">
      <Terms xmlns="http://schemas.microsoft.com/office/infopath/2007/PartnerControls"/>
    </lcf76f155ced4ddcb4097134ff3c332f>
    <TaxCatchAll xmlns="e1c9eecd-4040-44f2-9204-5d4cc8657610"/>
  </documentManagement>
</p:properties>
</file>

<file path=customXml/itemProps1.xml><?xml version="1.0" encoding="utf-8"?>
<ds:datastoreItem xmlns:ds="http://schemas.openxmlformats.org/officeDocument/2006/customXml" ds:itemID="{7FE19126-655F-4445-9987-137E407740DC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4A43E829-7ABF-4B7D-BFC3-871B79EFF6E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4EAAAF-92B2-4C57-AC7B-80154FDD21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0ae5c4c-5969-459e-9b08-a7b777798a4d"/>
    <ds:schemaRef ds:uri="e1c9eecd-4040-44f2-9204-5d4cc865761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8E2AEBF6-FFC6-487E-8692-9A44D2DD41D4}">
  <ds:schemaRefs>
    <ds:schemaRef ds:uri="http://schemas.microsoft.com/office/2006/metadata/properties"/>
    <ds:schemaRef ds:uri="http://schemas.microsoft.com/office/infopath/2007/PartnerControls"/>
  </ds:schemaRefs>
</ds:datastoreItem>
</file>

<file path=docMetadata/LabelInfo.xml><?xml version="1.0" encoding="utf-8"?>
<clbl:labelList xmlns:clbl="http://schemas.microsoft.com/office/2020/mipLabelMetadata">
  <clbl:label id="{620ae5a9-4ec1-4fa0-8641-5d9f386c7309}" enabled="0" method="" siteId="{620ae5a9-4ec1-4fa0-8641-5d9f386c7309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Read Me</vt:lpstr>
      <vt:lpstr>Revision History</vt:lpstr>
      <vt:lpstr>Bank Codes</vt:lpstr>
      <vt:lpstr>'Read Me'!Print_Area</vt:lpstr>
      <vt:lpstr>'Bank Codes'!Print_Titles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AR326_Bank Code Crosswalk</dc:title>
  <dc:subject>Accounts Receivable</dc:subject>
  <dc:creator>Carla Lawrence</dc:creator>
  <cp:keywords>AR, Accounts Receivable, Bank Codes; Cardinal Financials, Accounts Receivable, AR326, Bank Codes, Bank Code Crosswalk, Deposits, Treasury Reconciliation, STATE SetID, CARS Codes, Banking Configuration.</cp:keywords>
  <cp:lastModifiedBy>Smith, Dana (DOA)</cp:lastModifiedBy>
  <cp:lastPrinted>2026-08-05T15:24:03Z</cp:lastPrinted>
  <dcterms:created xsi:type="dcterms:W3CDTF">2010-11-18T17:11:15Z</dcterms:created>
  <dcterms:modified xsi:type="dcterms:W3CDTF">2026-08-05T15:24:08Z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0x0101003C9CCD095667F14AAB2A51E2B6B3A845</vt:lpwstr>
  </property>
  <property fmtid="{D5CDD505-2E9C-101B-9397-08002B2CF9AE}" pid="3" name="_dlc_DocIdItemGuid">
    <vt:lpwstr>fcbf67d2-23f3-4330-86d8-d6687f037da2</vt:lpwstr>
  </property>
  <property fmtid="{D5CDD505-2E9C-101B-9397-08002B2CF9AE}" pid="4" name="_dlc_DocId">
    <vt:lpwstr>2DQQMVTXQSQD-31-8092</vt:lpwstr>
  </property>
  <property fmtid="{D5CDD505-2E9C-101B-9397-08002B2CF9AE}" pid="5" name="_dlc_DocIdUrl">
    <vt:lpwstr>https://ts.accenture.com/sites/VDOT-FMS-Sharepoint/PPS/_layouts/15/DocIdRedir.aspx?ID=2DQQMVTXQSQD-31-8092, 2DQQMVTXQSQD-31-8092</vt:lpwstr>
  </property>
  <property fmtid="{D5CDD505-2E9C-101B-9397-08002B2CF9AE}" pid="6" name="Migration Disposition">
    <vt:lpwstr>Migrate</vt:lpwstr>
  </property>
  <property fmtid="{D5CDD505-2E9C-101B-9397-08002B2CF9AE}" pid="7" name="display_urn:schemas-microsoft-com:office:office#Editor">
    <vt:lpwstr>Roberts, Alan (DOA)</vt:lpwstr>
  </property>
  <property fmtid="{D5CDD505-2E9C-101B-9397-08002B2CF9AE}" pid="8" name="display_urn:schemas-microsoft-com:office:office#Author">
    <vt:lpwstr>Roberts, Alan (DOA)</vt:lpwstr>
  </property>
  <property fmtid="{D5CDD505-2E9C-101B-9397-08002B2CF9AE}" pid="9" name="_ExtendedDescription">
    <vt:lpwstr/>
  </property>
  <property fmtid="{D5CDD505-2E9C-101B-9397-08002B2CF9AE}" pid="10" name="DistributionDate">
    <vt:lpwstr/>
  </property>
</Properties>
</file>